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media/image17.jpg" ContentType="image/jpeg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media/image23.jpg" ContentType="image/jpeg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1" r:id="rId1"/>
  </p:sldMasterIdLst>
  <p:notesMasterIdLst>
    <p:notesMasterId r:id="rId13"/>
  </p:notesMasterIdLst>
  <p:handoutMasterIdLst>
    <p:handoutMasterId r:id="rId14"/>
  </p:handoutMasterIdLst>
  <p:sldIdLst>
    <p:sldId id="256" r:id="rId2"/>
    <p:sldId id="293" r:id="rId3"/>
    <p:sldId id="291" r:id="rId4"/>
    <p:sldId id="287" r:id="rId5"/>
    <p:sldId id="264" r:id="rId6"/>
    <p:sldId id="288" r:id="rId7"/>
    <p:sldId id="289" r:id="rId8"/>
    <p:sldId id="295" r:id="rId9"/>
    <p:sldId id="290" r:id="rId10"/>
    <p:sldId id="263" r:id="rId11"/>
    <p:sldId id="262" r:id="rId12"/>
  </p:sldIdLst>
  <p:sldSz cx="9144000" cy="6858000" type="screen4x3"/>
  <p:notesSz cx="6997700" cy="9283700"/>
  <p:embeddedFontLst>
    <p:embeddedFont>
      <p:font typeface="Tahoma" panose="020B0604030504040204" pitchFamily="34" charset="0"/>
      <p:regular r:id="rId15"/>
      <p:bold r:id="rId16"/>
    </p:embeddedFont>
    <p:embeddedFont>
      <p:font typeface="Synchrony Sans" panose="02000503040000020004" pitchFamily="2" charset="0"/>
      <p:regular r:id="rId17"/>
      <p:bold r:id="rId18"/>
      <p:italic r:id="rId19"/>
      <p:boldItalic r:id="rId20"/>
    </p:embeddedFont>
    <p:embeddedFont>
      <p:font typeface="Microsoft YaHei" panose="020B0503020204020204" pitchFamily="34" charset="-122"/>
      <p:regular r:id="rId21"/>
      <p:bold r:id="rId22"/>
    </p:embeddedFont>
    <p:embeddedFont>
      <p:font typeface="Synchrony Sans Medium" panose="02000603040000020004" pitchFamily="2" charset="0"/>
      <p:regular r:id="rId23"/>
      <p:italic r:id="rId24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547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8E8E8"/>
    <a:srgbClr val="DEDEDE"/>
    <a:srgbClr val="EAEAEA"/>
    <a:srgbClr val="CFCFCF"/>
    <a:srgbClr val="D7D7D7"/>
    <a:srgbClr val="E0E0E0"/>
    <a:srgbClr val="DDDDDD"/>
    <a:srgbClr val="D1D1D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822" autoAdjust="0"/>
    <p:restoredTop sz="94683" autoAdjust="0"/>
  </p:normalViewPr>
  <p:slideViewPr>
    <p:cSldViewPr>
      <p:cViewPr varScale="1">
        <p:scale>
          <a:sx n="114" d="100"/>
          <a:sy n="114" d="100"/>
        </p:scale>
        <p:origin x="1860" y="108"/>
      </p:cViewPr>
      <p:guideLst>
        <p:guide pos="5472"/>
        <p:guide orient="horz"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998" y="-96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image" Target="../media/image21.gi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image" Target="../media/image21.gif"/><Relationship Id="rId5" Type="http://schemas.openxmlformats.org/officeDocument/2006/relationships/image" Target="../media/image26.jpeg"/><Relationship Id="rId4" Type="http://schemas.openxmlformats.org/officeDocument/2006/relationships/image" Target="../media/image25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EBE59-14AA-4760-91ED-DB968619C89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D9676B-46B4-43E0-B149-3646B627FFE5}">
      <dgm:prSet/>
      <dgm:spPr/>
      <dgm:t>
        <a:bodyPr/>
        <a:lstStyle/>
        <a:p>
          <a:r>
            <a:rPr lang="en-US" b="1" i="0" dirty="0"/>
            <a:t>PERSONAL BANKING SERVICES</a:t>
          </a:r>
          <a:endParaRPr lang="en-US" dirty="0"/>
        </a:p>
      </dgm:t>
    </dgm:pt>
    <dgm:pt modelId="{1465A9A3-4BF1-4AEE-AC87-D3308A18B6E7}" type="parTrans" cxnId="{E1DCDF67-6B6E-44D3-86A1-CDA0B57FF401}">
      <dgm:prSet/>
      <dgm:spPr/>
      <dgm:t>
        <a:bodyPr/>
        <a:lstStyle/>
        <a:p>
          <a:endParaRPr lang="en-US"/>
        </a:p>
      </dgm:t>
    </dgm:pt>
    <dgm:pt modelId="{46E4F39E-7170-452B-A629-970C67DE25C0}" type="sibTrans" cxnId="{E1DCDF67-6B6E-44D3-86A1-CDA0B57FF401}">
      <dgm:prSet/>
      <dgm:spPr/>
      <dgm:t>
        <a:bodyPr/>
        <a:lstStyle/>
        <a:p>
          <a:endParaRPr lang="en-US"/>
        </a:p>
      </dgm:t>
    </dgm:pt>
    <dgm:pt modelId="{240827E3-E412-4DC9-9A7A-8E1E4FF0B7B2}">
      <dgm:prSet/>
      <dgm:spPr/>
      <dgm:t>
        <a:bodyPr/>
        <a:lstStyle/>
        <a:p>
          <a:r>
            <a:rPr lang="en-US" b="1" i="0" dirty="0"/>
            <a:t>UNINTERRUPTED CUSTOMER SUPPORT</a:t>
          </a:r>
          <a:endParaRPr lang="en-US" dirty="0"/>
        </a:p>
      </dgm:t>
    </dgm:pt>
    <dgm:pt modelId="{8A8A7BD9-7377-45A1-A72F-B89DEECB1875}" type="parTrans" cxnId="{5E6AB3F3-EA86-4DBA-93CD-54601F17E6C8}">
      <dgm:prSet/>
      <dgm:spPr/>
      <dgm:t>
        <a:bodyPr/>
        <a:lstStyle/>
        <a:p>
          <a:endParaRPr lang="en-US"/>
        </a:p>
      </dgm:t>
    </dgm:pt>
    <dgm:pt modelId="{06645A5F-878C-4F81-9D76-6A6B220A0358}" type="sibTrans" cxnId="{5E6AB3F3-EA86-4DBA-93CD-54601F17E6C8}">
      <dgm:prSet/>
      <dgm:spPr/>
      <dgm:t>
        <a:bodyPr/>
        <a:lstStyle/>
        <a:p>
          <a:endParaRPr lang="en-US"/>
        </a:p>
      </dgm:t>
    </dgm:pt>
    <dgm:pt modelId="{2342B1AA-60E3-4967-8B06-EE5BCCBA6C17}">
      <dgm:prSet/>
      <dgm:spPr/>
      <dgm:t>
        <a:bodyPr/>
        <a:lstStyle/>
        <a:p>
          <a:r>
            <a:rPr lang="en-US" b="1" i="0" dirty="0"/>
            <a:t>CUSTOMER FEEDBACK &amp; MEASUREMENTS</a:t>
          </a:r>
          <a:endParaRPr lang="en-US" dirty="0"/>
        </a:p>
      </dgm:t>
    </dgm:pt>
    <dgm:pt modelId="{A8C348B4-6108-46E2-B3B6-CC9C3D3F6375}" type="parTrans" cxnId="{195C1127-A1A8-490B-B2B4-2F84E4588FB5}">
      <dgm:prSet/>
      <dgm:spPr/>
      <dgm:t>
        <a:bodyPr/>
        <a:lstStyle/>
        <a:p>
          <a:endParaRPr lang="en-US"/>
        </a:p>
      </dgm:t>
    </dgm:pt>
    <dgm:pt modelId="{4F43B5CF-3322-4372-A172-299FF8262F80}" type="sibTrans" cxnId="{195C1127-A1A8-490B-B2B4-2F84E4588FB5}">
      <dgm:prSet/>
      <dgm:spPr/>
      <dgm:t>
        <a:bodyPr/>
        <a:lstStyle/>
        <a:p>
          <a:endParaRPr lang="en-US"/>
        </a:p>
      </dgm:t>
    </dgm:pt>
    <dgm:pt modelId="{565A8FF7-3624-4192-830D-10026662DC80}">
      <dgm:prSet/>
      <dgm:spPr/>
      <dgm:t>
        <a:bodyPr/>
        <a:lstStyle/>
        <a:p>
          <a:r>
            <a:rPr lang="en-US" b="1" i="0" dirty="0"/>
            <a:t>DELIVERING PERSONALIZED MARKETING</a:t>
          </a:r>
          <a:endParaRPr lang="en-US" dirty="0"/>
        </a:p>
      </dgm:t>
    </dgm:pt>
    <dgm:pt modelId="{518C3DC0-E861-4E6E-8879-6A251EA0830F}" type="parTrans" cxnId="{B2EBF71F-0708-41F4-B4FB-E02A6C65373B}">
      <dgm:prSet/>
      <dgm:spPr/>
      <dgm:t>
        <a:bodyPr/>
        <a:lstStyle/>
        <a:p>
          <a:endParaRPr lang="en-US"/>
        </a:p>
      </dgm:t>
    </dgm:pt>
    <dgm:pt modelId="{91B1A22C-5D88-4D34-902F-5241A2511CA3}" type="sibTrans" cxnId="{B2EBF71F-0708-41F4-B4FB-E02A6C65373B}">
      <dgm:prSet/>
      <dgm:spPr/>
      <dgm:t>
        <a:bodyPr/>
        <a:lstStyle/>
        <a:p>
          <a:endParaRPr lang="en-US"/>
        </a:p>
      </dgm:t>
    </dgm:pt>
    <dgm:pt modelId="{231AE4E5-D4E4-4E50-B857-337BBA9DBA2B}">
      <dgm:prSet/>
      <dgm:spPr/>
      <dgm:t>
        <a:bodyPr/>
        <a:lstStyle/>
        <a:p>
          <a:r>
            <a:rPr lang="en-US" b="1" i="0" dirty="0"/>
            <a:t>EMPLOYEE SELF-SERVICE</a:t>
          </a:r>
          <a:endParaRPr lang="en-US" dirty="0"/>
        </a:p>
      </dgm:t>
    </dgm:pt>
    <dgm:pt modelId="{600049A6-F203-4298-9634-2938DC37EBD5}" type="parTrans" cxnId="{A4F2EFF5-41B8-4F18-985B-C7BC0DD13FE7}">
      <dgm:prSet/>
      <dgm:spPr/>
      <dgm:t>
        <a:bodyPr/>
        <a:lstStyle/>
        <a:p>
          <a:endParaRPr lang="en-US"/>
        </a:p>
      </dgm:t>
    </dgm:pt>
    <dgm:pt modelId="{CA2D7823-EBAE-486E-979D-C2A3C3985BC0}" type="sibTrans" cxnId="{A4F2EFF5-41B8-4F18-985B-C7BC0DD13FE7}">
      <dgm:prSet/>
      <dgm:spPr/>
      <dgm:t>
        <a:bodyPr/>
        <a:lstStyle/>
        <a:p>
          <a:endParaRPr lang="en-US"/>
        </a:p>
      </dgm:t>
    </dgm:pt>
    <dgm:pt modelId="{A35800A0-0705-497A-AA61-92458AEE2F79}" type="pres">
      <dgm:prSet presAssocID="{95EEBE59-14AA-4760-91ED-DB968619C896}" presName="diagram" presStyleCnt="0">
        <dgm:presLayoutVars>
          <dgm:dir/>
          <dgm:resizeHandles val="exact"/>
        </dgm:presLayoutVars>
      </dgm:prSet>
      <dgm:spPr/>
    </dgm:pt>
    <dgm:pt modelId="{8A978DD6-D3DF-44F6-AAD5-2296D6131DAF}" type="pres">
      <dgm:prSet presAssocID="{03D9676B-46B4-43E0-B149-3646B627FFE5}" presName="node" presStyleLbl="node1" presStyleIdx="0" presStyleCnt="5" custScaleX="136426" custScaleY="213667">
        <dgm:presLayoutVars>
          <dgm:bulletEnabled val="1"/>
        </dgm:presLayoutVars>
      </dgm:prSet>
      <dgm:spPr/>
    </dgm:pt>
    <dgm:pt modelId="{AB7BDBF2-AC50-4CFD-BC4B-C06D8A77E971}" type="pres">
      <dgm:prSet presAssocID="{46E4F39E-7170-452B-A629-970C67DE25C0}" presName="sibTrans" presStyleCnt="0"/>
      <dgm:spPr/>
    </dgm:pt>
    <dgm:pt modelId="{FA1DD0D0-526A-4E43-8CF1-68B4010390F0}" type="pres">
      <dgm:prSet presAssocID="{240827E3-E412-4DC9-9A7A-8E1E4FF0B7B2}" presName="node" presStyleLbl="node1" presStyleIdx="1" presStyleCnt="5" custScaleX="140746" custScaleY="219542">
        <dgm:presLayoutVars>
          <dgm:bulletEnabled val="1"/>
        </dgm:presLayoutVars>
      </dgm:prSet>
      <dgm:spPr/>
    </dgm:pt>
    <dgm:pt modelId="{9DDA383D-0382-4A85-ACB9-49D904528589}" type="pres">
      <dgm:prSet presAssocID="{06645A5F-878C-4F81-9D76-6A6B220A0358}" presName="sibTrans" presStyleCnt="0"/>
      <dgm:spPr/>
    </dgm:pt>
    <dgm:pt modelId="{F996B8CA-A2FA-450E-A3C9-5ACE0B220B9F}" type="pres">
      <dgm:prSet presAssocID="{2342B1AA-60E3-4967-8B06-EE5BCCBA6C17}" presName="node" presStyleLbl="node1" presStyleIdx="2" presStyleCnt="5" custScaleX="145592" custScaleY="228126">
        <dgm:presLayoutVars>
          <dgm:bulletEnabled val="1"/>
        </dgm:presLayoutVars>
      </dgm:prSet>
      <dgm:spPr/>
    </dgm:pt>
    <dgm:pt modelId="{E3ED036B-A596-4DE2-8477-4F5D20BEFDF6}" type="pres">
      <dgm:prSet presAssocID="{4F43B5CF-3322-4372-A172-299FF8262F80}" presName="sibTrans" presStyleCnt="0"/>
      <dgm:spPr/>
    </dgm:pt>
    <dgm:pt modelId="{9F96CED1-6AB5-47C3-8325-BAC4B4ABA220}" type="pres">
      <dgm:prSet presAssocID="{565A8FF7-3624-4192-830D-10026662DC80}" presName="node" presStyleLbl="node1" presStyleIdx="3" presStyleCnt="5" custScaleX="142318" custScaleY="235200">
        <dgm:presLayoutVars>
          <dgm:bulletEnabled val="1"/>
        </dgm:presLayoutVars>
      </dgm:prSet>
      <dgm:spPr/>
    </dgm:pt>
    <dgm:pt modelId="{1736C095-7C31-4AE3-8576-5200F7DFB96D}" type="pres">
      <dgm:prSet presAssocID="{91B1A22C-5D88-4D34-902F-5241A2511CA3}" presName="sibTrans" presStyleCnt="0"/>
      <dgm:spPr/>
    </dgm:pt>
    <dgm:pt modelId="{0F3792F9-7294-4430-980C-6C180A2C6883}" type="pres">
      <dgm:prSet presAssocID="{231AE4E5-D4E4-4E50-B857-337BBA9DBA2B}" presName="node" presStyleLbl="node1" presStyleIdx="4" presStyleCnt="5" custScaleX="142942" custScaleY="235272">
        <dgm:presLayoutVars>
          <dgm:bulletEnabled val="1"/>
        </dgm:presLayoutVars>
      </dgm:prSet>
      <dgm:spPr/>
    </dgm:pt>
  </dgm:ptLst>
  <dgm:cxnLst>
    <dgm:cxn modelId="{B2EBF71F-0708-41F4-B4FB-E02A6C65373B}" srcId="{95EEBE59-14AA-4760-91ED-DB968619C896}" destId="{565A8FF7-3624-4192-830D-10026662DC80}" srcOrd="3" destOrd="0" parTransId="{518C3DC0-E861-4E6E-8879-6A251EA0830F}" sibTransId="{91B1A22C-5D88-4D34-902F-5241A2511CA3}"/>
    <dgm:cxn modelId="{195C1127-A1A8-490B-B2B4-2F84E4588FB5}" srcId="{95EEBE59-14AA-4760-91ED-DB968619C896}" destId="{2342B1AA-60E3-4967-8B06-EE5BCCBA6C17}" srcOrd="2" destOrd="0" parTransId="{A8C348B4-6108-46E2-B3B6-CC9C3D3F6375}" sibTransId="{4F43B5CF-3322-4372-A172-299FF8262F80}"/>
    <dgm:cxn modelId="{E1DCDF67-6B6E-44D3-86A1-CDA0B57FF401}" srcId="{95EEBE59-14AA-4760-91ED-DB968619C896}" destId="{03D9676B-46B4-43E0-B149-3646B627FFE5}" srcOrd="0" destOrd="0" parTransId="{1465A9A3-4BF1-4AEE-AC87-D3308A18B6E7}" sibTransId="{46E4F39E-7170-452B-A629-970C67DE25C0}"/>
    <dgm:cxn modelId="{B5E38676-1585-4D5A-8411-D7BAC291D9EC}" type="presOf" srcId="{2342B1AA-60E3-4967-8B06-EE5BCCBA6C17}" destId="{F996B8CA-A2FA-450E-A3C9-5ACE0B220B9F}" srcOrd="0" destOrd="0" presId="urn:microsoft.com/office/officeart/2005/8/layout/default"/>
    <dgm:cxn modelId="{542CFC59-4A97-4217-BA52-8F56074B6457}" type="presOf" srcId="{03D9676B-46B4-43E0-B149-3646B627FFE5}" destId="{8A978DD6-D3DF-44F6-AAD5-2296D6131DAF}" srcOrd="0" destOrd="0" presId="urn:microsoft.com/office/officeart/2005/8/layout/default"/>
    <dgm:cxn modelId="{54F2169C-43E2-4C90-9CEB-6E8E594D424B}" type="presOf" srcId="{240827E3-E412-4DC9-9A7A-8E1E4FF0B7B2}" destId="{FA1DD0D0-526A-4E43-8CF1-68B4010390F0}" srcOrd="0" destOrd="0" presId="urn:microsoft.com/office/officeart/2005/8/layout/default"/>
    <dgm:cxn modelId="{81799CAF-C9E9-4E6B-86EE-84F0DDD91A16}" type="presOf" srcId="{231AE4E5-D4E4-4E50-B857-337BBA9DBA2B}" destId="{0F3792F9-7294-4430-980C-6C180A2C6883}" srcOrd="0" destOrd="0" presId="urn:microsoft.com/office/officeart/2005/8/layout/default"/>
    <dgm:cxn modelId="{A608F3BE-1B9C-4B1E-9AD5-9410A1C669A8}" type="presOf" srcId="{565A8FF7-3624-4192-830D-10026662DC80}" destId="{9F96CED1-6AB5-47C3-8325-BAC4B4ABA220}" srcOrd="0" destOrd="0" presId="urn:microsoft.com/office/officeart/2005/8/layout/default"/>
    <dgm:cxn modelId="{204CCDEB-E985-4F70-A4D7-FB31CB570CA7}" type="presOf" srcId="{95EEBE59-14AA-4760-91ED-DB968619C896}" destId="{A35800A0-0705-497A-AA61-92458AEE2F79}" srcOrd="0" destOrd="0" presId="urn:microsoft.com/office/officeart/2005/8/layout/default"/>
    <dgm:cxn modelId="{5E6AB3F3-EA86-4DBA-93CD-54601F17E6C8}" srcId="{95EEBE59-14AA-4760-91ED-DB968619C896}" destId="{240827E3-E412-4DC9-9A7A-8E1E4FF0B7B2}" srcOrd="1" destOrd="0" parTransId="{8A8A7BD9-7377-45A1-A72F-B89DEECB1875}" sibTransId="{06645A5F-878C-4F81-9D76-6A6B220A0358}"/>
    <dgm:cxn modelId="{A4F2EFF5-41B8-4F18-985B-C7BC0DD13FE7}" srcId="{95EEBE59-14AA-4760-91ED-DB968619C896}" destId="{231AE4E5-D4E4-4E50-B857-337BBA9DBA2B}" srcOrd="4" destOrd="0" parTransId="{600049A6-F203-4298-9634-2938DC37EBD5}" sibTransId="{CA2D7823-EBAE-486E-979D-C2A3C3985BC0}"/>
    <dgm:cxn modelId="{4F6F4688-D7EB-47B9-8D8A-9237BEBB3BF2}" type="presParOf" srcId="{A35800A0-0705-497A-AA61-92458AEE2F79}" destId="{8A978DD6-D3DF-44F6-AAD5-2296D6131DAF}" srcOrd="0" destOrd="0" presId="urn:microsoft.com/office/officeart/2005/8/layout/default"/>
    <dgm:cxn modelId="{60C3920E-63D1-448B-8737-500B71D5BD03}" type="presParOf" srcId="{A35800A0-0705-497A-AA61-92458AEE2F79}" destId="{AB7BDBF2-AC50-4CFD-BC4B-C06D8A77E971}" srcOrd="1" destOrd="0" presId="urn:microsoft.com/office/officeart/2005/8/layout/default"/>
    <dgm:cxn modelId="{BA9D271A-F27C-4F2B-9892-AC0471E19091}" type="presParOf" srcId="{A35800A0-0705-497A-AA61-92458AEE2F79}" destId="{FA1DD0D0-526A-4E43-8CF1-68B4010390F0}" srcOrd="2" destOrd="0" presId="urn:microsoft.com/office/officeart/2005/8/layout/default"/>
    <dgm:cxn modelId="{4FBBE4B0-359A-4E7F-A2EC-DCBCAD3D6853}" type="presParOf" srcId="{A35800A0-0705-497A-AA61-92458AEE2F79}" destId="{9DDA383D-0382-4A85-ACB9-49D904528589}" srcOrd="3" destOrd="0" presId="urn:microsoft.com/office/officeart/2005/8/layout/default"/>
    <dgm:cxn modelId="{4F5E5AE0-892C-4BC1-8292-37E38B770029}" type="presParOf" srcId="{A35800A0-0705-497A-AA61-92458AEE2F79}" destId="{F996B8CA-A2FA-450E-A3C9-5ACE0B220B9F}" srcOrd="4" destOrd="0" presId="urn:microsoft.com/office/officeart/2005/8/layout/default"/>
    <dgm:cxn modelId="{37F2D944-BE45-4161-9F14-DA57A5CB0C7C}" type="presParOf" srcId="{A35800A0-0705-497A-AA61-92458AEE2F79}" destId="{E3ED036B-A596-4DE2-8477-4F5D20BEFDF6}" srcOrd="5" destOrd="0" presId="urn:microsoft.com/office/officeart/2005/8/layout/default"/>
    <dgm:cxn modelId="{043DADCA-42D9-4253-9619-73534A592013}" type="presParOf" srcId="{A35800A0-0705-497A-AA61-92458AEE2F79}" destId="{9F96CED1-6AB5-47C3-8325-BAC4B4ABA220}" srcOrd="6" destOrd="0" presId="urn:microsoft.com/office/officeart/2005/8/layout/default"/>
    <dgm:cxn modelId="{978A6C94-6771-48FE-B49F-FD0E4B31F30C}" type="presParOf" srcId="{A35800A0-0705-497A-AA61-92458AEE2F79}" destId="{1736C095-7C31-4AE3-8576-5200F7DFB96D}" srcOrd="7" destOrd="0" presId="urn:microsoft.com/office/officeart/2005/8/layout/default"/>
    <dgm:cxn modelId="{8B185BAC-C748-4063-A197-86781A284726}" type="presParOf" srcId="{A35800A0-0705-497A-AA61-92458AEE2F79}" destId="{0F3792F9-7294-4430-980C-6C180A2C688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E57E0-1CBC-406F-ABE0-FAA47B5C278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F87B32-49CE-43C2-B385-C6F96EEF5B3B}">
      <dgm:prSet/>
      <dgm:spPr/>
      <dgm:t>
        <a:bodyPr/>
        <a:lstStyle/>
        <a:p>
          <a:r>
            <a:rPr lang="en-US" dirty="0"/>
            <a:t>Paycheck</a:t>
          </a:r>
        </a:p>
      </dgm:t>
    </dgm:pt>
    <dgm:pt modelId="{B93A7F26-9F27-4803-A6E3-BB4B884DF646}" type="parTrans" cxnId="{AE5C2949-CBD3-4046-8058-E4A83AFDFF15}">
      <dgm:prSet/>
      <dgm:spPr/>
      <dgm:t>
        <a:bodyPr/>
        <a:lstStyle/>
        <a:p>
          <a:endParaRPr lang="en-US"/>
        </a:p>
      </dgm:t>
    </dgm:pt>
    <dgm:pt modelId="{1F57482B-F0DA-40BA-97F2-DD6B112DCE40}" type="sibTrans" cxnId="{AE5C2949-CBD3-4046-8058-E4A83AFDFF15}">
      <dgm:prSet/>
      <dgm:spPr/>
      <dgm:t>
        <a:bodyPr/>
        <a:lstStyle/>
        <a:p>
          <a:endParaRPr lang="en-US"/>
        </a:p>
      </dgm:t>
    </dgm:pt>
    <dgm:pt modelId="{F72BA3B2-9F0D-4ABD-B8FA-1D32925FF33D}">
      <dgm:prSet/>
      <dgm:spPr/>
      <dgm:t>
        <a:bodyPr/>
        <a:lstStyle/>
        <a:p>
          <a:r>
            <a:rPr lang="en-US" dirty="0"/>
            <a:t>Payroll</a:t>
          </a:r>
        </a:p>
      </dgm:t>
    </dgm:pt>
    <dgm:pt modelId="{E5E9400F-EDF1-4926-BC8F-D1ED0C578799}" type="parTrans" cxnId="{9D14F874-5F68-4828-84B7-2B54E8993D6D}">
      <dgm:prSet/>
      <dgm:spPr/>
      <dgm:t>
        <a:bodyPr/>
        <a:lstStyle/>
        <a:p>
          <a:endParaRPr lang="en-US"/>
        </a:p>
      </dgm:t>
    </dgm:pt>
    <dgm:pt modelId="{E2F73062-5477-4394-A001-5EAA3DADE0FC}" type="sibTrans" cxnId="{9D14F874-5F68-4828-84B7-2B54E8993D6D}">
      <dgm:prSet/>
      <dgm:spPr/>
      <dgm:t>
        <a:bodyPr/>
        <a:lstStyle/>
        <a:p>
          <a:endParaRPr lang="en-US"/>
        </a:p>
      </dgm:t>
    </dgm:pt>
    <dgm:pt modelId="{28EA5A98-F830-4BA9-AD57-FEBB6B5A8824}">
      <dgm:prSet/>
      <dgm:spPr/>
      <dgm:t>
        <a:bodyPr/>
        <a:lstStyle/>
        <a:p>
          <a:r>
            <a:rPr lang="en-US" dirty="0"/>
            <a:t>HR Policy and Procedures</a:t>
          </a:r>
        </a:p>
      </dgm:t>
    </dgm:pt>
    <dgm:pt modelId="{9FFC58E9-B429-49B8-9497-30F970C7B744}" type="parTrans" cxnId="{8685D533-C685-44A7-B984-C0BB5691CA28}">
      <dgm:prSet/>
      <dgm:spPr/>
      <dgm:t>
        <a:bodyPr/>
        <a:lstStyle/>
        <a:p>
          <a:endParaRPr lang="en-US"/>
        </a:p>
      </dgm:t>
    </dgm:pt>
    <dgm:pt modelId="{5BAC0E26-7BD5-4B59-A39B-A82B8E37615A}" type="sibTrans" cxnId="{8685D533-C685-44A7-B984-C0BB5691CA28}">
      <dgm:prSet/>
      <dgm:spPr/>
      <dgm:t>
        <a:bodyPr/>
        <a:lstStyle/>
        <a:p>
          <a:endParaRPr lang="en-US"/>
        </a:p>
      </dgm:t>
    </dgm:pt>
    <dgm:pt modelId="{93FDF160-6282-42EB-A4FE-E9A9C117FCF3}">
      <dgm:prSet/>
      <dgm:spPr/>
      <dgm:t>
        <a:bodyPr/>
        <a:lstStyle/>
        <a:p>
          <a:r>
            <a:rPr lang="en-US" dirty="0"/>
            <a:t>Provident Fund</a:t>
          </a:r>
        </a:p>
      </dgm:t>
    </dgm:pt>
    <dgm:pt modelId="{CACE8C9A-8BF8-4B99-8D8B-76159F5B086D}" type="parTrans" cxnId="{15B78C19-8143-4C33-85BA-0D000B76F24B}">
      <dgm:prSet/>
      <dgm:spPr/>
      <dgm:t>
        <a:bodyPr/>
        <a:lstStyle/>
        <a:p>
          <a:endParaRPr lang="en-US"/>
        </a:p>
      </dgm:t>
    </dgm:pt>
    <dgm:pt modelId="{3A7568FB-BD6D-49AC-ACAC-068FA116EAC3}" type="sibTrans" cxnId="{15B78C19-8143-4C33-85BA-0D000B76F24B}">
      <dgm:prSet/>
      <dgm:spPr/>
      <dgm:t>
        <a:bodyPr/>
        <a:lstStyle/>
        <a:p>
          <a:endParaRPr lang="en-US"/>
        </a:p>
      </dgm:t>
    </dgm:pt>
    <dgm:pt modelId="{5C7364C4-0F42-455C-80F1-D692B97509B3}">
      <dgm:prSet/>
      <dgm:spPr/>
      <dgm:t>
        <a:bodyPr/>
        <a:lstStyle/>
        <a:p>
          <a:r>
            <a:rPr lang="en-US" dirty="0"/>
            <a:t>GPA and Medical Insurance</a:t>
          </a:r>
        </a:p>
      </dgm:t>
    </dgm:pt>
    <dgm:pt modelId="{CCE69221-5011-4C10-873F-BAB0550C674B}" type="parTrans" cxnId="{E6894192-DC00-4B36-B475-7F65856C874F}">
      <dgm:prSet/>
      <dgm:spPr/>
      <dgm:t>
        <a:bodyPr/>
        <a:lstStyle/>
        <a:p>
          <a:endParaRPr lang="en-US"/>
        </a:p>
      </dgm:t>
    </dgm:pt>
    <dgm:pt modelId="{172F53A5-0A05-43A9-B832-100320BB95CF}" type="sibTrans" cxnId="{E6894192-DC00-4B36-B475-7F65856C874F}">
      <dgm:prSet/>
      <dgm:spPr/>
      <dgm:t>
        <a:bodyPr/>
        <a:lstStyle/>
        <a:p>
          <a:endParaRPr lang="en-US"/>
        </a:p>
      </dgm:t>
    </dgm:pt>
    <dgm:pt modelId="{E081F818-876E-4B22-9DB4-10CC68E7A11F}">
      <dgm:prSet/>
      <dgm:spPr/>
      <dgm:t>
        <a:bodyPr/>
        <a:lstStyle/>
        <a:p>
          <a:r>
            <a:rPr lang="en-US" dirty="0"/>
            <a:t>GTL Insurance</a:t>
          </a:r>
        </a:p>
      </dgm:t>
    </dgm:pt>
    <dgm:pt modelId="{BA087AE9-9D5C-49B1-96A7-FF557965283C}" type="parTrans" cxnId="{55FB4EE5-BA10-4201-AD3C-0A29F14379C5}">
      <dgm:prSet/>
      <dgm:spPr/>
      <dgm:t>
        <a:bodyPr/>
        <a:lstStyle/>
        <a:p>
          <a:endParaRPr lang="en-US"/>
        </a:p>
      </dgm:t>
    </dgm:pt>
    <dgm:pt modelId="{23BD4CEA-1042-4E60-A812-B9E6C8C89244}" type="sibTrans" cxnId="{55FB4EE5-BA10-4201-AD3C-0A29F14379C5}">
      <dgm:prSet/>
      <dgm:spPr/>
      <dgm:t>
        <a:bodyPr/>
        <a:lstStyle/>
        <a:p>
          <a:endParaRPr lang="en-US"/>
        </a:p>
      </dgm:t>
    </dgm:pt>
    <dgm:pt modelId="{CCC58321-4BDD-4D07-9C9F-C75EB761784F}">
      <dgm:prSet/>
      <dgm:spPr/>
      <dgm:t>
        <a:bodyPr/>
        <a:lstStyle/>
        <a:p>
          <a:r>
            <a:rPr lang="en-US" dirty="0"/>
            <a:t>Gym/Fitness</a:t>
          </a:r>
        </a:p>
      </dgm:t>
    </dgm:pt>
    <dgm:pt modelId="{D8613993-8480-4F43-B5C2-662EEC6EEA83}" type="parTrans" cxnId="{0C365A2A-4A40-4CED-9CB7-D2D64070EBFD}">
      <dgm:prSet/>
      <dgm:spPr/>
      <dgm:t>
        <a:bodyPr/>
        <a:lstStyle/>
        <a:p>
          <a:endParaRPr lang="en-US"/>
        </a:p>
      </dgm:t>
    </dgm:pt>
    <dgm:pt modelId="{2359C268-635E-42ED-9338-884F564E8EE9}" type="sibTrans" cxnId="{0C365A2A-4A40-4CED-9CB7-D2D64070EBFD}">
      <dgm:prSet/>
      <dgm:spPr/>
      <dgm:t>
        <a:bodyPr/>
        <a:lstStyle/>
        <a:p>
          <a:endParaRPr lang="en-US"/>
        </a:p>
      </dgm:t>
    </dgm:pt>
    <dgm:pt modelId="{1858BA7B-1D35-4C25-A197-9724B22D6F29}">
      <dgm:prSet/>
      <dgm:spPr/>
      <dgm:t>
        <a:bodyPr/>
        <a:lstStyle/>
        <a:p>
          <a:r>
            <a:rPr lang="en-US" dirty="0"/>
            <a:t>Gratuity</a:t>
          </a:r>
        </a:p>
      </dgm:t>
    </dgm:pt>
    <dgm:pt modelId="{E41F2153-41F0-4BFD-9F0A-0560460E8AA9}" type="parTrans" cxnId="{24C928B0-E46A-4CDB-B032-B2ED8913ECDF}">
      <dgm:prSet/>
      <dgm:spPr/>
      <dgm:t>
        <a:bodyPr/>
        <a:lstStyle/>
        <a:p>
          <a:endParaRPr lang="en-US"/>
        </a:p>
      </dgm:t>
    </dgm:pt>
    <dgm:pt modelId="{FF628087-A9F7-4C14-8D4B-6595F6F44774}" type="sibTrans" cxnId="{24C928B0-E46A-4CDB-B032-B2ED8913ECDF}">
      <dgm:prSet/>
      <dgm:spPr/>
      <dgm:t>
        <a:bodyPr/>
        <a:lstStyle/>
        <a:p>
          <a:endParaRPr lang="en-US"/>
        </a:p>
      </dgm:t>
    </dgm:pt>
    <dgm:pt modelId="{4B9D6897-0322-4BE6-8C61-04E27C9491E1}">
      <dgm:prSet/>
      <dgm:spPr/>
      <dgm:t>
        <a:bodyPr/>
        <a:lstStyle/>
        <a:p>
          <a:r>
            <a:rPr lang="en-US" dirty="0"/>
            <a:t>Workday Leaves</a:t>
          </a:r>
        </a:p>
      </dgm:t>
    </dgm:pt>
    <dgm:pt modelId="{4058B36C-129C-4E8F-B832-9EF7D7148964}" type="parTrans" cxnId="{8B85CAF3-9A80-40C0-9023-5938C0DEAFA3}">
      <dgm:prSet/>
      <dgm:spPr/>
      <dgm:t>
        <a:bodyPr/>
        <a:lstStyle/>
        <a:p>
          <a:endParaRPr lang="en-US"/>
        </a:p>
      </dgm:t>
    </dgm:pt>
    <dgm:pt modelId="{45AF8392-F82C-4BE0-B9A6-732D8BB536F3}" type="sibTrans" cxnId="{8B85CAF3-9A80-40C0-9023-5938C0DEAFA3}">
      <dgm:prSet/>
      <dgm:spPr/>
      <dgm:t>
        <a:bodyPr/>
        <a:lstStyle/>
        <a:p>
          <a:endParaRPr lang="en-US"/>
        </a:p>
      </dgm:t>
    </dgm:pt>
    <dgm:pt modelId="{55808D4E-86FF-441B-AF0E-B6E1D7E1741E}">
      <dgm:prSet/>
      <dgm:spPr/>
      <dgm:t>
        <a:bodyPr/>
        <a:lstStyle/>
        <a:p>
          <a:r>
            <a:rPr lang="en-US" dirty="0"/>
            <a:t>Job Posting</a:t>
          </a:r>
        </a:p>
      </dgm:t>
    </dgm:pt>
    <dgm:pt modelId="{53282EED-05EB-4075-9419-B8EA668BA1BB}" type="parTrans" cxnId="{C3908CE8-1503-4415-86E9-3005E0660433}">
      <dgm:prSet/>
      <dgm:spPr/>
      <dgm:t>
        <a:bodyPr/>
        <a:lstStyle/>
        <a:p>
          <a:endParaRPr lang="en-US"/>
        </a:p>
      </dgm:t>
    </dgm:pt>
    <dgm:pt modelId="{D571209F-6FED-4410-9C50-0BEC024D8CC7}" type="sibTrans" cxnId="{C3908CE8-1503-4415-86E9-3005E0660433}">
      <dgm:prSet/>
      <dgm:spPr/>
      <dgm:t>
        <a:bodyPr/>
        <a:lstStyle/>
        <a:p>
          <a:endParaRPr lang="en-US"/>
        </a:p>
      </dgm:t>
    </dgm:pt>
    <dgm:pt modelId="{5D1F754B-BE24-4A0C-8568-652ED0D7C025}">
      <dgm:prSet/>
      <dgm:spPr/>
      <dgm:t>
        <a:bodyPr/>
        <a:lstStyle/>
        <a:p>
          <a:r>
            <a:rPr lang="en-US" dirty="0"/>
            <a:t>Referral Incentive</a:t>
          </a:r>
        </a:p>
      </dgm:t>
    </dgm:pt>
    <dgm:pt modelId="{67D3D5BD-4F1A-497A-9987-F7237F4A4482}" type="parTrans" cxnId="{C83E012A-137C-4961-87B0-179F5B8CBC9D}">
      <dgm:prSet/>
      <dgm:spPr/>
      <dgm:t>
        <a:bodyPr/>
        <a:lstStyle/>
        <a:p>
          <a:endParaRPr lang="en-US"/>
        </a:p>
      </dgm:t>
    </dgm:pt>
    <dgm:pt modelId="{0FD311AF-4FBE-4C76-AFAC-30CCE6BFC0D0}" type="sibTrans" cxnId="{C83E012A-137C-4961-87B0-179F5B8CBC9D}">
      <dgm:prSet/>
      <dgm:spPr/>
      <dgm:t>
        <a:bodyPr/>
        <a:lstStyle/>
        <a:p>
          <a:endParaRPr lang="en-US"/>
        </a:p>
      </dgm:t>
    </dgm:pt>
    <dgm:pt modelId="{09CAB77F-B209-406E-9ACD-32DB72AAAA1C}">
      <dgm:prSet/>
      <dgm:spPr/>
      <dgm:t>
        <a:bodyPr/>
        <a:lstStyle/>
        <a:p>
          <a:r>
            <a:rPr lang="en-US" dirty="0"/>
            <a:t>Salary Advance</a:t>
          </a:r>
        </a:p>
      </dgm:t>
    </dgm:pt>
    <dgm:pt modelId="{EDA8019F-BE12-475D-ACC3-D3CFB68F9CBB}" type="parTrans" cxnId="{A52BAB67-09F9-469D-95E5-5266B47345DC}">
      <dgm:prSet/>
      <dgm:spPr/>
      <dgm:t>
        <a:bodyPr/>
        <a:lstStyle/>
        <a:p>
          <a:endParaRPr lang="en-US"/>
        </a:p>
      </dgm:t>
    </dgm:pt>
    <dgm:pt modelId="{19D8AD7C-CAB0-4CEE-8A58-4FB4F9A7021A}" type="sibTrans" cxnId="{A52BAB67-09F9-469D-95E5-5266B47345DC}">
      <dgm:prSet/>
      <dgm:spPr/>
      <dgm:t>
        <a:bodyPr/>
        <a:lstStyle/>
        <a:p>
          <a:endParaRPr lang="en-US"/>
        </a:p>
      </dgm:t>
    </dgm:pt>
    <dgm:pt modelId="{EC3F8000-B7CC-46AB-99E8-9EBB58D7EEEE}">
      <dgm:prSet/>
      <dgm:spPr/>
      <dgm:t>
        <a:bodyPr/>
        <a:lstStyle/>
        <a:p>
          <a:r>
            <a:rPr lang="en-US" dirty="0"/>
            <a:t>EAP</a:t>
          </a:r>
        </a:p>
      </dgm:t>
    </dgm:pt>
    <dgm:pt modelId="{7BC4403B-D4C1-497D-9009-0796363FE6DA}" type="parTrans" cxnId="{60FC7BBE-0E93-4F35-B330-874B09BB6F19}">
      <dgm:prSet/>
      <dgm:spPr/>
      <dgm:t>
        <a:bodyPr/>
        <a:lstStyle/>
        <a:p>
          <a:endParaRPr lang="en-US"/>
        </a:p>
      </dgm:t>
    </dgm:pt>
    <dgm:pt modelId="{D36F49ED-D1CE-4557-BCF5-88844CB8145F}" type="sibTrans" cxnId="{60FC7BBE-0E93-4F35-B330-874B09BB6F19}">
      <dgm:prSet/>
      <dgm:spPr/>
      <dgm:t>
        <a:bodyPr/>
        <a:lstStyle/>
        <a:p>
          <a:endParaRPr lang="en-US"/>
        </a:p>
      </dgm:t>
    </dgm:pt>
    <dgm:pt modelId="{D9C9BE41-67CD-4F75-BC71-3AA14FE76A83}">
      <dgm:prSet/>
      <dgm:spPr/>
      <dgm:t>
        <a:bodyPr/>
        <a:lstStyle/>
        <a:p>
          <a:r>
            <a:rPr lang="en-US" dirty="0"/>
            <a:t>Zeta/ Meal Card</a:t>
          </a:r>
        </a:p>
      </dgm:t>
    </dgm:pt>
    <dgm:pt modelId="{AF61B27D-1247-430A-AA16-1DCBB7A4AAC6}" type="parTrans" cxnId="{F3B9614E-A66C-4306-95F7-FAC9D2CAA3B8}">
      <dgm:prSet/>
      <dgm:spPr/>
      <dgm:t>
        <a:bodyPr/>
        <a:lstStyle/>
        <a:p>
          <a:endParaRPr lang="en-US"/>
        </a:p>
      </dgm:t>
    </dgm:pt>
    <dgm:pt modelId="{F48F92F7-D2AA-403A-833E-262D49E2E0DB}" type="sibTrans" cxnId="{F3B9614E-A66C-4306-95F7-FAC9D2CAA3B8}">
      <dgm:prSet/>
      <dgm:spPr/>
      <dgm:t>
        <a:bodyPr/>
        <a:lstStyle/>
        <a:p>
          <a:endParaRPr lang="en-US"/>
        </a:p>
      </dgm:t>
    </dgm:pt>
    <dgm:pt modelId="{0E832F75-91C3-4A76-AAFC-779764736932}">
      <dgm:prSet/>
      <dgm:spPr/>
      <dgm:t>
        <a:bodyPr/>
        <a:lstStyle/>
        <a:p>
          <a:r>
            <a:rPr lang="en-US" dirty="0"/>
            <a:t>Day Care</a:t>
          </a:r>
        </a:p>
      </dgm:t>
    </dgm:pt>
    <dgm:pt modelId="{07A768E7-CA8B-415B-949C-86529C1CBEF1}" type="parTrans" cxnId="{D305AC99-D38A-4C36-8A22-00C09ACDB7DD}">
      <dgm:prSet/>
      <dgm:spPr/>
      <dgm:t>
        <a:bodyPr/>
        <a:lstStyle/>
        <a:p>
          <a:endParaRPr lang="en-US"/>
        </a:p>
      </dgm:t>
    </dgm:pt>
    <dgm:pt modelId="{175C5506-3761-4893-BB11-66798A85EF0A}" type="sibTrans" cxnId="{D305AC99-D38A-4C36-8A22-00C09ACDB7DD}">
      <dgm:prSet/>
      <dgm:spPr/>
      <dgm:t>
        <a:bodyPr/>
        <a:lstStyle/>
        <a:p>
          <a:endParaRPr lang="en-US"/>
        </a:p>
      </dgm:t>
    </dgm:pt>
    <dgm:pt modelId="{68EAE337-46C6-4B94-85A6-FF01221C73AA}">
      <dgm:prSet/>
      <dgm:spPr/>
      <dgm:t>
        <a:bodyPr/>
        <a:lstStyle/>
        <a:p>
          <a:r>
            <a:rPr lang="en-US" dirty="0"/>
            <a:t>Long Service Award</a:t>
          </a:r>
        </a:p>
      </dgm:t>
    </dgm:pt>
    <dgm:pt modelId="{5CD4DB3E-987D-4A7F-80FF-06FE5334DCB0}" type="parTrans" cxnId="{7D93CE09-18A9-4890-9A9C-E7DDA661A64C}">
      <dgm:prSet/>
      <dgm:spPr/>
      <dgm:t>
        <a:bodyPr/>
        <a:lstStyle/>
        <a:p>
          <a:endParaRPr lang="en-US"/>
        </a:p>
      </dgm:t>
    </dgm:pt>
    <dgm:pt modelId="{167AE3D7-688D-4D1F-915D-AC33D181D036}" type="sibTrans" cxnId="{7D93CE09-18A9-4890-9A9C-E7DDA661A64C}">
      <dgm:prSet/>
      <dgm:spPr/>
      <dgm:t>
        <a:bodyPr/>
        <a:lstStyle/>
        <a:p>
          <a:endParaRPr lang="en-US"/>
        </a:p>
      </dgm:t>
    </dgm:pt>
    <dgm:pt modelId="{86E2FC5D-EAFB-416B-95DB-61EFC251DD18}" type="pres">
      <dgm:prSet presAssocID="{7A3E57E0-1CBC-406F-ABE0-FAA47B5C2780}" presName="diagram" presStyleCnt="0">
        <dgm:presLayoutVars>
          <dgm:dir/>
          <dgm:resizeHandles val="exact"/>
        </dgm:presLayoutVars>
      </dgm:prSet>
      <dgm:spPr/>
    </dgm:pt>
    <dgm:pt modelId="{D819236C-8C63-42FA-9D15-F33FB25BF17A}" type="pres">
      <dgm:prSet presAssocID="{73F87B32-49CE-43C2-B385-C6F96EEF5B3B}" presName="node" presStyleLbl="node1" presStyleIdx="0" presStyleCnt="16">
        <dgm:presLayoutVars>
          <dgm:bulletEnabled val="1"/>
        </dgm:presLayoutVars>
      </dgm:prSet>
      <dgm:spPr/>
    </dgm:pt>
    <dgm:pt modelId="{D679510B-9A17-4B9F-9BFD-DB10C192A7E0}" type="pres">
      <dgm:prSet presAssocID="{1F57482B-F0DA-40BA-97F2-DD6B112DCE40}" presName="sibTrans" presStyleCnt="0"/>
      <dgm:spPr/>
    </dgm:pt>
    <dgm:pt modelId="{B1718868-FAD0-495B-9196-B1C6C99091AC}" type="pres">
      <dgm:prSet presAssocID="{F72BA3B2-9F0D-4ABD-B8FA-1D32925FF33D}" presName="node" presStyleLbl="node1" presStyleIdx="1" presStyleCnt="16">
        <dgm:presLayoutVars>
          <dgm:bulletEnabled val="1"/>
        </dgm:presLayoutVars>
      </dgm:prSet>
      <dgm:spPr/>
    </dgm:pt>
    <dgm:pt modelId="{7858D0D7-AC30-4015-A8F4-E7EF82EBC724}" type="pres">
      <dgm:prSet presAssocID="{E2F73062-5477-4394-A001-5EAA3DADE0FC}" presName="sibTrans" presStyleCnt="0"/>
      <dgm:spPr/>
    </dgm:pt>
    <dgm:pt modelId="{71D5E046-E68A-498B-8A3B-0466496A0411}" type="pres">
      <dgm:prSet presAssocID="{28EA5A98-F830-4BA9-AD57-FEBB6B5A8824}" presName="node" presStyleLbl="node1" presStyleIdx="2" presStyleCnt="16">
        <dgm:presLayoutVars>
          <dgm:bulletEnabled val="1"/>
        </dgm:presLayoutVars>
      </dgm:prSet>
      <dgm:spPr/>
    </dgm:pt>
    <dgm:pt modelId="{7C681F46-0E4D-4472-A673-9DBAA9E3BF0D}" type="pres">
      <dgm:prSet presAssocID="{5BAC0E26-7BD5-4B59-A39B-A82B8E37615A}" presName="sibTrans" presStyleCnt="0"/>
      <dgm:spPr/>
    </dgm:pt>
    <dgm:pt modelId="{D79C28E3-AAA5-41B4-BD32-5853D465B44D}" type="pres">
      <dgm:prSet presAssocID="{93FDF160-6282-42EB-A4FE-E9A9C117FCF3}" presName="node" presStyleLbl="node1" presStyleIdx="3" presStyleCnt="16">
        <dgm:presLayoutVars>
          <dgm:bulletEnabled val="1"/>
        </dgm:presLayoutVars>
      </dgm:prSet>
      <dgm:spPr/>
    </dgm:pt>
    <dgm:pt modelId="{48C1A230-9885-45E7-86DA-DEB7B2A656DB}" type="pres">
      <dgm:prSet presAssocID="{3A7568FB-BD6D-49AC-ACAC-068FA116EAC3}" presName="sibTrans" presStyleCnt="0"/>
      <dgm:spPr/>
    </dgm:pt>
    <dgm:pt modelId="{B2D1BD66-E4BD-427C-BFD0-AAFD5B7EA873}" type="pres">
      <dgm:prSet presAssocID="{5C7364C4-0F42-455C-80F1-D692B97509B3}" presName="node" presStyleLbl="node1" presStyleIdx="4" presStyleCnt="16">
        <dgm:presLayoutVars>
          <dgm:bulletEnabled val="1"/>
        </dgm:presLayoutVars>
      </dgm:prSet>
      <dgm:spPr/>
    </dgm:pt>
    <dgm:pt modelId="{699B2183-E77C-48C7-9729-2AFBE29E47C8}" type="pres">
      <dgm:prSet presAssocID="{172F53A5-0A05-43A9-B832-100320BB95CF}" presName="sibTrans" presStyleCnt="0"/>
      <dgm:spPr/>
    </dgm:pt>
    <dgm:pt modelId="{FD448043-FDD6-4238-A3CC-89C1CB03E3C2}" type="pres">
      <dgm:prSet presAssocID="{E081F818-876E-4B22-9DB4-10CC68E7A11F}" presName="node" presStyleLbl="node1" presStyleIdx="5" presStyleCnt="16">
        <dgm:presLayoutVars>
          <dgm:bulletEnabled val="1"/>
        </dgm:presLayoutVars>
      </dgm:prSet>
      <dgm:spPr/>
    </dgm:pt>
    <dgm:pt modelId="{7E971155-EF31-4152-AF90-D9D7D781A145}" type="pres">
      <dgm:prSet presAssocID="{23BD4CEA-1042-4E60-A812-B9E6C8C89244}" presName="sibTrans" presStyleCnt="0"/>
      <dgm:spPr/>
    </dgm:pt>
    <dgm:pt modelId="{742EFFD7-FBD9-4CB4-BF7E-43E89FCA0B3A}" type="pres">
      <dgm:prSet presAssocID="{CCC58321-4BDD-4D07-9C9F-C75EB761784F}" presName="node" presStyleLbl="node1" presStyleIdx="6" presStyleCnt="16">
        <dgm:presLayoutVars>
          <dgm:bulletEnabled val="1"/>
        </dgm:presLayoutVars>
      </dgm:prSet>
      <dgm:spPr/>
    </dgm:pt>
    <dgm:pt modelId="{9E8DB844-F0EC-4B04-BCB5-41D1E861CF23}" type="pres">
      <dgm:prSet presAssocID="{2359C268-635E-42ED-9338-884F564E8EE9}" presName="sibTrans" presStyleCnt="0"/>
      <dgm:spPr/>
    </dgm:pt>
    <dgm:pt modelId="{75B25073-3591-4F13-8D43-DC4268D48C93}" type="pres">
      <dgm:prSet presAssocID="{1858BA7B-1D35-4C25-A197-9724B22D6F29}" presName="node" presStyleLbl="node1" presStyleIdx="7" presStyleCnt="16">
        <dgm:presLayoutVars>
          <dgm:bulletEnabled val="1"/>
        </dgm:presLayoutVars>
      </dgm:prSet>
      <dgm:spPr/>
    </dgm:pt>
    <dgm:pt modelId="{2F774016-1F78-4391-B217-0B8546179BF9}" type="pres">
      <dgm:prSet presAssocID="{FF628087-A9F7-4C14-8D4B-6595F6F44774}" presName="sibTrans" presStyleCnt="0"/>
      <dgm:spPr/>
    </dgm:pt>
    <dgm:pt modelId="{97BE85EB-484E-4B6F-8705-6642C838A2EF}" type="pres">
      <dgm:prSet presAssocID="{4B9D6897-0322-4BE6-8C61-04E27C9491E1}" presName="node" presStyleLbl="node1" presStyleIdx="8" presStyleCnt="16">
        <dgm:presLayoutVars>
          <dgm:bulletEnabled val="1"/>
        </dgm:presLayoutVars>
      </dgm:prSet>
      <dgm:spPr/>
    </dgm:pt>
    <dgm:pt modelId="{7FEE8C14-79A1-4896-A88C-BB5DB9FB6C92}" type="pres">
      <dgm:prSet presAssocID="{45AF8392-F82C-4BE0-B9A6-732D8BB536F3}" presName="sibTrans" presStyleCnt="0"/>
      <dgm:spPr/>
    </dgm:pt>
    <dgm:pt modelId="{6C162349-2269-4A88-AA90-D2CE82FDD01B}" type="pres">
      <dgm:prSet presAssocID="{55808D4E-86FF-441B-AF0E-B6E1D7E1741E}" presName="node" presStyleLbl="node1" presStyleIdx="9" presStyleCnt="16">
        <dgm:presLayoutVars>
          <dgm:bulletEnabled val="1"/>
        </dgm:presLayoutVars>
      </dgm:prSet>
      <dgm:spPr/>
    </dgm:pt>
    <dgm:pt modelId="{B7A3D093-BD12-420E-8F45-3CE2B1BCAD91}" type="pres">
      <dgm:prSet presAssocID="{D571209F-6FED-4410-9C50-0BEC024D8CC7}" presName="sibTrans" presStyleCnt="0"/>
      <dgm:spPr/>
    </dgm:pt>
    <dgm:pt modelId="{9B44846A-C3BC-4AA7-8470-8CFB06AF7F7F}" type="pres">
      <dgm:prSet presAssocID="{5D1F754B-BE24-4A0C-8568-652ED0D7C025}" presName="node" presStyleLbl="node1" presStyleIdx="10" presStyleCnt="16">
        <dgm:presLayoutVars>
          <dgm:bulletEnabled val="1"/>
        </dgm:presLayoutVars>
      </dgm:prSet>
      <dgm:spPr/>
    </dgm:pt>
    <dgm:pt modelId="{3A2FED47-65F5-40AE-9E7B-A7EF40347CCD}" type="pres">
      <dgm:prSet presAssocID="{0FD311AF-4FBE-4C76-AFAC-30CCE6BFC0D0}" presName="sibTrans" presStyleCnt="0"/>
      <dgm:spPr/>
    </dgm:pt>
    <dgm:pt modelId="{17BE8640-7BCB-415D-8613-A22117095995}" type="pres">
      <dgm:prSet presAssocID="{09CAB77F-B209-406E-9ACD-32DB72AAAA1C}" presName="node" presStyleLbl="node1" presStyleIdx="11" presStyleCnt="16">
        <dgm:presLayoutVars>
          <dgm:bulletEnabled val="1"/>
        </dgm:presLayoutVars>
      </dgm:prSet>
      <dgm:spPr/>
    </dgm:pt>
    <dgm:pt modelId="{A003E1CE-D2AD-469F-89AE-BBB36E6880C9}" type="pres">
      <dgm:prSet presAssocID="{19D8AD7C-CAB0-4CEE-8A58-4FB4F9A7021A}" presName="sibTrans" presStyleCnt="0"/>
      <dgm:spPr/>
    </dgm:pt>
    <dgm:pt modelId="{69D72379-7479-46D9-A446-A92B0E24BB7F}" type="pres">
      <dgm:prSet presAssocID="{EC3F8000-B7CC-46AB-99E8-9EBB58D7EEEE}" presName="node" presStyleLbl="node1" presStyleIdx="12" presStyleCnt="16">
        <dgm:presLayoutVars>
          <dgm:bulletEnabled val="1"/>
        </dgm:presLayoutVars>
      </dgm:prSet>
      <dgm:spPr/>
    </dgm:pt>
    <dgm:pt modelId="{40C9E86D-D96C-42C2-9AA7-2C3FB074EEDC}" type="pres">
      <dgm:prSet presAssocID="{D36F49ED-D1CE-4557-BCF5-88844CB8145F}" presName="sibTrans" presStyleCnt="0"/>
      <dgm:spPr/>
    </dgm:pt>
    <dgm:pt modelId="{57B1A395-BD23-47A7-9821-A91B4BE2F49B}" type="pres">
      <dgm:prSet presAssocID="{D9C9BE41-67CD-4F75-BC71-3AA14FE76A83}" presName="node" presStyleLbl="node1" presStyleIdx="13" presStyleCnt="16">
        <dgm:presLayoutVars>
          <dgm:bulletEnabled val="1"/>
        </dgm:presLayoutVars>
      </dgm:prSet>
      <dgm:spPr/>
    </dgm:pt>
    <dgm:pt modelId="{741EAF5C-AD55-4452-9559-7C32578889B8}" type="pres">
      <dgm:prSet presAssocID="{F48F92F7-D2AA-403A-833E-262D49E2E0DB}" presName="sibTrans" presStyleCnt="0"/>
      <dgm:spPr/>
    </dgm:pt>
    <dgm:pt modelId="{9EFC1D72-A373-4B17-9C16-634D997E6518}" type="pres">
      <dgm:prSet presAssocID="{0E832F75-91C3-4A76-AAFC-779764736932}" presName="node" presStyleLbl="node1" presStyleIdx="14" presStyleCnt="16">
        <dgm:presLayoutVars>
          <dgm:bulletEnabled val="1"/>
        </dgm:presLayoutVars>
      </dgm:prSet>
      <dgm:spPr/>
    </dgm:pt>
    <dgm:pt modelId="{4ACC2954-A396-43F9-BE41-15F1804A3558}" type="pres">
      <dgm:prSet presAssocID="{175C5506-3761-4893-BB11-66798A85EF0A}" presName="sibTrans" presStyleCnt="0"/>
      <dgm:spPr/>
    </dgm:pt>
    <dgm:pt modelId="{BEF2CF12-A0F5-4089-9233-654A28F7272C}" type="pres">
      <dgm:prSet presAssocID="{68EAE337-46C6-4B94-85A6-FF01221C73AA}" presName="node" presStyleLbl="node1" presStyleIdx="15" presStyleCnt="16">
        <dgm:presLayoutVars>
          <dgm:bulletEnabled val="1"/>
        </dgm:presLayoutVars>
      </dgm:prSet>
      <dgm:spPr/>
    </dgm:pt>
  </dgm:ptLst>
  <dgm:cxnLst>
    <dgm:cxn modelId="{7D93CE09-18A9-4890-9A9C-E7DDA661A64C}" srcId="{7A3E57E0-1CBC-406F-ABE0-FAA47B5C2780}" destId="{68EAE337-46C6-4B94-85A6-FF01221C73AA}" srcOrd="15" destOrd="0" parTransId="{5CD4DB3E-987D-4A7F-80FF-06FE5334DCB0}" sibTransId="{167AE3D7-688D-4D1F-915D-AC33D181D036}"/>
    <dgm:cxn modelId="{380C720B-2097-4891-AC13-10D9562B4DF4}" type="presOf" srcId="{0E832F75-91C3-4A76-AAFC-779764736932}" destId="{9EFC1D72-A373-4B17-9C16-634D997E6518}" srcOrd="0" destOrd="0" presId="urn:microsoft.com/office/officeart/2005/8/layout/default"/>
    <dgm:cxn modelId="{9286FA0B-81DB-4787-BF06-8593FEBBCFBB}" type="presOf" srcId="{1858BA7B-1D35-4C25-A197-9724B22D6F29}" destId="{75B25073-3591-4F13-8D43-DC4268D48C93}" srcOrd="0" destOrd="0" presId="urn:microsoft.com/office/officeart/2005/8/layout/default"/>
    <dgm:cxn modelId="{15B78C19-8143-4C33-85BA-0D000B76F24B}" srcId="{7A3E57E0-1CBC-406F-ABE0-FAA47B5C2780}" destId="{93FDF160-6282-42EB-A4FE-E9A9C117FCF3}" srcOrd="3" destOrd="0" parTransId="{CACE8C9A-8BF8-4B99-8D8B-76159F5B086D}" sibTransId="{3A7568FB-BD6D-49AC-ACAC-068FA116EAC3}"/>
    <dgm:cxn modelId="{23899527-5205-4AFC-8E5E-418117E45AA6}" type="presOf" srcId="{68EAE337-46C6-4B94-85A6-FF01221C73AA}" destId="{BEF2CF12-A0F5-4089-9233-654A28F7272C}" srcOrd="0" destOrd="0" presId="urn:microsoft.com/office/officeart/2005/8/layout/default"/>
    <dgm:cxn modelId="{C83E012A-137C-4961-87B0-179F5B8CBC9D}" srcId="{7A3E57E0-1CBC-406F-ABE0-FAA47B5C2780}" destId="{5D1F754B-BE24-4A0C-8568-652ED0D7C025}" srcOrd="10" destOrd="0" parTransId="{67D3D5BD-4F1A-497A-9987-F7237F4A4482}" sibTransId="{0FD311AF-4FBE-4C76-AFAC-30CCE6BFC0D0}"/>
    <dgm:cxn modelId="{0C365A2A-4A40-4CED-9CB7-D2D64070EBFD}" srcId="{7A3E57E0-1CBC-406F-ABE0-FAA47B5C2780}" destId="{CCC58321-4BDD-4D07-9C9F-C75EB761784F}" srcOrd="6" destOrd="0" parTransId="{D8613993-8480-4F43-B5C2-662EEC6EEA83}" sibTransId="{2359C268-635E-42ED-9338-884F564E8EE9}"/>
    <dgm:cxn modelId="{8685D533-C685-44A7-B984-C0BB5691CA28}" srcId="{7A3E57E0-1CBC-406F-ABE0-FAA47B5C2780}" destId="{28EA5A98-F830-4BA9-AD57-FEBB6B5A8824}" srcOrd="2" destOrd="0" parTransId="{9FFC58E9-B429-49B8-9497-30F970C7B744}" sibTransId="{5BAC0E26-7BD5-4B59-A39B-A82B8E37615A}"/>
    <dgm:cxn modelId="{66461734-950D-43F5-8AEC-6DF4821B6DE8}" type="presOf" srcId="{E081F818-876E-4B22-9DB4-10CC68E7A11F}" destId="{FD448043-FDD6-4238-A3CC-89C1CB03E3C2}" srcOrd="0" destOrd="0" presId="urn:microsoft.com/office/officeart/2005/8/layout/default"/>
    <dgm:cxn modelId="{57D3D95B-CDE7-4BF4-BD53-A26F71167C6B}" type="presOf" srcId="{09CAB77F-B209-406E-9ACD-32DB72AAAA1C}" destId="{17BE8640-7BCB-415D-8613-A22117095995}" srcOrd="0" destOrd="0" presId="urn:microsoft.com/office/officeart/2005/8/layout/default"/>
    <dgm:cxn modelId="{F751AD43-0E9C-4FAE-B5A9-7DF46A2F9B28}" type="presOf" srcId="{5D1F754B-BE24-4A0C-8568-652ED0D7C025}" destId="{9B44846A-C3BC-4AA7-8470-8CFB06AF7F7F}" srcOrd="0" destOrd="0" presId="urn:microsoft.com/office/officeart/2005/8/layout/default"/>
    <dgm:cxn modelId="{A52BAB67-09F9-469D-95E5-5266B47345DC}" srcId="{7A3E57E0-1CBC-406F-ABE0-FAA47B5C2780}" destId="{09CAB77F-B209-406E-9ACD-32DB72AAAA1C}" srcOrd="11" destOrd="0" parTransId="{EDA8019F-BE12-475D-ACC3-D3CFB68F9CBB}" sibTransId="{19D8AD7C-CAB0-4CEE-8A58-4FB4F9A7021A}"/>
    <dgm:cxn modelId="{047CD967-A492-4C58-AF10-7F328F33DBEB}" type="presOf" srcId="{73F87B32-49CE-43C2-B385-C6F96EEF5B3B}" destId="{D819236C-8C63-42FA-9D15-F33FB25BF17A}" srcOrd="0" destOrd="0" presId="urn:microsoft.com/office/officeart/2005/8/layout/default"/>
    <dgm:cxn modelId="{AE5C2949-CBD3-4046-8058-E4A83AFDFF15}" srcId="{7A3E57E0-1CBC-406F-ABE0-FAA47B5C2780}" destId="{73F87B32-49CE-43C2-B385-C6F96EEF5B3B}" srcOrd="0" destOrd="0" parTransId="{B93A7F26-9F27-4803-A6E3-BB4B884DF646}" sibTransId="{1F57482B-F0DA-40BA-97F2-DD6B112DCE40}"/>
    <dgm:cxn modelId="{F3B9614E-A66C-4306-95F7-FAC9D2CAA3B8}" srcId="{7A3E57E0-1CBC-406F-ABE0-FAA47B5C2780}" destId="{D9C9BE41-67CD-4F75-BC71-3AA14FE76A83}" srcOrd="13" destOrd="0" parTransId="{AF61B27D-1247-430A-AA16-1DCBB7A4AAC6}" sibTransId="{F48F92F7-D2AA-403A-833E-262D49E2E0DB}"/>
    <dgm:cxn modelId="{08183E50-F6D9-4E8C-A04E-8EC7A5CC79E4}" type="presOf" srcId="{7A3E57E0-1CBC-406F-ABE0-FAA47B5C2780}" destId="{86E2FC5D-EAFB-416B-95DB-61EFC251DD18}" srcOrd="0" destOrd="0" presId="urn:microsoft.com/office/officeart/2005/8/layout/default"/>
    <dgm:cxn modelId="{9D14F874-5F68-4828-84B7-2B54E8993D6D}" srcId="{7A3E57E0-1CBC-406F-ABE0-FAA47B5C2780}" destId="{F72BA3B2-9F0D-4ABD-B8FA-1D32925FF33D}" srcOrd="1" destOrd="0" parTransId="{E5E9400F-EDF1-4926-BC8F-D1ED0C578799}" sibTransId="{E2F73062-5477-4394-A001-5EAA3DADE0FC}"/>
    <dgm:cxn modelId="{D10F458A-E5F6-4994-A203-126111DB7E4B}" type="presOf" srcId="{93FDF160-6282-42EB-A4FE-E9A9C117FCF3}" destId="{D79C28E3-AAA5-41B4-BD32-5853D465B44D}" srcOrd="0" destOrd="0" presId="urn:microsoft.com/office/officeart/2005/8/layout/default"/>
    <dgm:cxn modelId="{E6894192-DC00-4B36-B475-7F65856C874F}" srcId="{7A3E57E0-1CBC-406F-ABE0-FAA47B5C2780}" destId="{5C7364C4-0F42-455C-80F1-D692B97509B3}" srcOrd="4" destOrd="0" parTransId="{CCE69221-5011-4C10-873F-BAB0550C674B}" sibTransId="{172F53A5-0A05-43A9-B832-100320BB95CF}"/>
    <dgm:cxn modelId="{15E8A496-A69A-46BE-A864-38142309DD16}" type="presOf" srcId="{4B9D6897-0322-4BE6-8C61-04E27C9491E1}" destId="{97BE85EB-484E-4B6F-8705-6642C838A2EF}" srcOrd="0" destOrd="0" presId="urn:microsoft.com/office/officeart/2005/8/layout/default"/>
    <dgm:cxn modelId="{D305AC99-D38A-4C36-8A22-00C09ACDB7DD}" srcId="{7A3E57E0-1CBC-406F-ABE0-FAA47B5C2780}" destId="{0E832F75-91C3-4A76-AAFC-779764736932}" srcOrd="14" destOrd="0" parTransId="{07A768E7-CA8B-415B-949C-86529C1CBEF1}" sibTransId="{175C5506-3761-4893-BB11-66798A85EF0A}"/>
    <dgm:cxn modelId="{24C928B0-E46A-4CDB-B032-B2ED8913ECDF}" srcId="{7A3E57E0-1CBC-406F-ABE0-FAA47B5C2780}" destId="{1858BA7B-1D35-4C25-A197-9724B22D6F29}" srcOrd="7" destOrd="0" parTransId="{E41F2153-41F0-4BFD-9F0A-0560460E8AA9}" sibTransId="{FF628087-A9F7-4C14-8D4B-6595F6F44774}"/>
    <dgm:cxn modelId="{60FC7BBE-0E93-4F35-B330-874B09BB6F19}" srcId="{7A3E57E0-1CBC-406F-ABE0-FAA47B5C2780}" destId="{EC3F8000-B7CC-46AB-99E8-9EBB58D7EEEE}" srcOrd="12" destOrd="0" parTransId="{7BC4403B-D4C1-497D-9009-0796363FE6DA}" sibTransId="{D36F49ED-D1CE-4557-BCF5-88844CB8145F}"/>
    <dgm:cxn modelId="{9DA540C0-3B3F-4D04-A746-2E14A5FC7135}" type="presOf" srcId="{F72BA3B2-9F0D-4ABD-B8FA-1D32925FF33D}" destId="{B1718868-FAD0-495B-9196-B1C6C99091AC}" srcOrd="0" destOrd="0" presId="urn:microsoft.com/office/officeart/2005/8/layout/default"/>
    <dgm:cxn modelId="{B620A8C0-1993-4846-9F20-4A69BE867102}" type="presOf" srcId="{CCC58321-4BDD-4D07-9C9F-C75EB761784F}" destId="{742EFFD7-FBD9-4CB4-BF7E-43E89FCA0B3A}" srcOrd="0" destOrd="0" presId="urn:microsoft.com/office/officeart/2005/8/layout/default"/>
    <dgm:cxn modelId="{B674A3C4-4317-417E-B616-553B184A1277}" type="presOf" srcId="{55808D4E-86FF-441B-AF0E-B6E1D7E1741E}" destId="{6C162349-2269-4A88-AA90-D2CE82FDD01B}" srcOrd="0" destOrd="0" presId="urn:microsoft.com/office/officeart/2005/8/layout/default"/>
    <dgm:cxn modelId="{940DC0D6-6FF1-4DF6-9B19-490396C864E9}" type="presOf" srcId="{28EA5A98-F830-4BA9-AD57-FEBB6B5A8824}" destId="{71D5E046-E68A-498B-8A3B-0466496A0411}" srcOrd="0" destOrd="0" presId="urn:microsoft.com/office/officeart/2005/8/layout/default"/>
    <dgm:cxn modelId="{55FB4EE5-BA10-4201-AD3C-0A29F14379C5}" srcId="{7A3E57E0-1CBC-406F-ABE0-FAA47B5C2780}" destId="{E081F818-876E-4B22-9DB4-10CC68E7A11F}" srcOrd="5" destOrd="0" parTransId="{BA087AE9-9D5C-49B1-96A7-FF557965283C}" sibTransId="{23BD4CEA-1042-4E60-A812-B9E6C8C89244}"/>
    <dgm:cxn modelId="{C3908CE8-1503-4415-86E9-3005E0660433}" srcId="{7A3E57E0-1CBC-406F-ABE0-FAA47B5C2780}" destId="{55808D4E-86FF-441B-AF0E-B6E1D7E1741E}" srcOrd="9" destOrd="0" parTransId="{53282EED-05EB-4075-9419-B8EA668BA1BB}" sibTransId="{D571209F-6FED-4410-9C50-0BEC024D8CC7}"/>
    <dgm:cxn modelId="{52F520ED-FFE7-4386-BBF4-FD93971BD1AC}" type="presOf" srcId="{5C7364C4-0F42-455C-80F1-D692B97509B3}" destId="{B2D1BD66-E4BD-427C-BFD0-AAFD5B7EA873}" srcOrd="0" destOrd="0" presId="urn:microsoft.com/office/officeart/2005/8/layout/default"/>
    <dgm:cxn modelId="{C50371F2-28F0-49DB-8E28-C7A4D6BF9FE5}" type="presOf" srcId="{EC3F8000-B7CC-46AB-99E8-9EBB58D7EEEE}" destId="{69D72379-7479-46D9-A446-A92B0E24BB7F}" srcOrd="0" destOrd="0" presId="urn:microsoft.com/office/officeart/2005/8/layout/default"/>
    <dgm:cxn modelId="{8B85CAF3-9A80-40C0-9023-5938C0DEAFA3}" srcId="{7A3E57E0-1CBC-406F-ABE0-FAA47B5C2780}" destId="{4B9D6897-0322-4BE6-8C61-04E27C9491E1}" srcOrd="8" destOrd="0" parTransId="{4058B36C-129C-4E8F-B832-9EF7D7148964}" sibTransId="{45AF8392-F82C-4BE0-B9A6-732D8BB536F3}"/>
    <dgm:cxn modelId="{37CF9FF4-023A-4D33-95DC-C360FAD15D8C}" type="presOf" srcId="{D9C9BE41-67CD-4F75-BC71-3AA14FE76A83}" destId="{57B1A395-BD23-47A7-9821-A91B4BE2F49B}" srcOrd="0" destOrd="0" presId="urn:microsoft.com/office/officeart/2005/8/layout/default"/>
    <dgm:cxn modelId="{6837CD90-3744-4C0D-A244-B415DB453E15}" type="presParOf" srcId="{86E2FC5D-EAFB-416B-95DB-61EFC251DD18}" destId="{D819236C-8C63-42FA-9D15-F33FB25BF17A}" srcOrd="0" destOrd="0" presId="urn:microsoft.com/office/officeart/2005/8/layout/default"/>
    <dgm:cxn modelId="{2E418D81-E5CE-4707-8DC3-2CA155E00377}" type="presParOf" srcId="{86E2FC5D-EAFB-416B-95DB-61EFC251DD18}" destId="{D679510B-9A17-4B9F-9BFD-DB10C192A7E0}" srcOrd="1" destOrd="0" presId="urn:microsoft.com/office/officeart/2005/8/layout/default"/>
    <dgm:cxn modelId="{4F79C7E7-821F-420B-800D-4DDEB3C5F491}" type="presParOf" srcId="{86E2FC5D-EAFB-416B-95DB-61EFC251DD18}" destId="{B1718868-FAD0-495B-9196-B1C6C99091AC}" srcOrd="2" destOrd="0" presId="urn:microsoft.com/office/officeart/2005/8/layout/default"/>
    <dgm:cxn modelId="{08C11234-643E-412D-A6E4-8D412FBC0E2E}" type="presParOf" srcId="{86E2FC5D-EAFB-416B-95DB-61EFC251DD18}" destId="{7858D0D7-AC30-4015-A8F4-E7EF82EBC724}" srcOrd="3" destOrd="0" presId="urn:microsoft.com/office/officeart/2005/8/layout/default"/>
    <dgm:cxn modelId="{12A7FBB5-60D5-454C-8510-5865D38F9481}" type="presParOf" srcId="{86E2FC5D-EAFB-416B-95DB-61EFC251DD18}" destId="{71D5E046-E68A-498B-8A3B-0466496A0411}" srcOrd="4" destOrd="0" presId="urn:microsoft.com/office/officeart/2005/8/layout/default"/>
    <dgm:cxn modelId="{D98BC063-58E6-4351-AABC-00C6822854CA}" type="presParOf" srcId="{86E2FC5D-EAFB-416B-95DB-61EFC251DD18}" destId="{7C681F46-0E4D-4472-A673-9DBAA9E3BF0D}" srcOrd="5" destOrd="0" presId="urn:microsoft.com/office/officeart/2005/8/layout/default"/>
    <dgm:cxn modelId="{55BA3B83-1076-4B5E-B6D4-40F3CFE8C6AA}" type="presParOf" srcId="{86E2FC5D-EAFB-416B-95DB-61EFC251DD18}" destId="{D79C28E3-AAA5-41B4-BD32-5853D465B44D}" srcOrd="6" destOrd="0" presId="urn:microsoft.com/office/officeart/2005/8/layout/default"/>
    <dgm:cxn modelId="{9A60D078-1F45-42B6-91AD-50D0C9633432}" type="presParOf" srcId="{86E2FC5D-EAFB-416B-95DB-61EFC251DD18}" destId="{48C1A230-9885-45E7-86DA-DEB7B2A656DB}" srcOrd="7" destOrd="0" presId="urn:microsoft.com/office/officeart/2005/8/layout/default"/>
    <dgm:cxn modelId="{41E74DFF-89FB-4420-8D64-F99371D8012A}" type="presParOf" srcId="{86E2FC5D-EAFB-416B-95DB-61EFC251DD18}" destId="{B2D1BD66-E4BD-427C-BFD0-AAFD5B7EA873}" srcOrd="8" destOrd="0" presId="urn:microsoft.com/office/officeart/2005/8/layout/default"/>
    <dgm:cxn modelId="{B0B8553E-DE63-4BF0-ABEE-CC5F44BD2FFC}" type="presParOf" srcId="{86E2FC5D-EAFB-416B-95DB-61EFC251DD18}" destId="{699B2183-E77C-48C7-9729-2AFBE29E47C8}" srcOrd="9" destOrd="0" presId="urn:microsoft.com/office/officeart/2005/8/layout/default"/>
    <dgm:cxn modelId="{ED3E3556-B0F7-4CB4-A74F-F8F2FA6EFB45}" type="presParOf" srcId="{86E2FC5D-EAFB-416B-95DB-61EFC251DD18}" destId="{FD448043-FDD6-4238-A3CC-89C1CB03E3C2}" srcOrd="10" destOrd="0" presId="urn:microsoft.com/office/officeart/2005/8/layout/default"/>
    <dgm:cxn modelId="{70CE7F5C-8201-48EB-AAF2-8B3F7C5A5BD7}" type="presParOf" srcId="{86E2FC5D-EAFB-416B-95DB-61EFC251DD18}" destId="{7E971155-EF31-4152-AF90-D9D7D781A145}" srcOrd="11" destOrd="0" presId="urn:microsoft.com/office/officeart/2005/8/layout/default"/>
    <dgm:cxn modelId="{91208C54-920E-404B-9B06-EF3D4A0DF42E}" type="presParOf" srcId="{86E2FC5D-EAFB-416B-95DB-61EFC251DD18}" destId="{742EFFD7-FBD9-4CB4-BF7E-43E89FCA0B3A}" srcOrd="12" destOrd="0" presId="urn:microsoft.com/office/officeart/2005/8/layout/default"/>
    <dgm:cxn modelId="{68FC2F0B-57EA-44F3-BA74-40ED91A48616}" type="presParOf" srcId="{86E2FC5D-EAFB-416B-95DB-61EFC251DD18}" destId="{9E8DB844-F0EC-4B04-BCB5-41D1E861CF23}" srcOrd="13" destOrd="0" presId="urn:microsoft.com/office/officeart/2005/8/layout/default"/>
    <dgm:cxn modelId="{528C3377-5A51-43EB-B734-F422961572EF}" type="presParOf" srcId="{86E2FC5D-EAFB-416B-95DB-61EFC251DD18}" destId="{75B25073-3591-4F13-8D43-DC4268D48C93}" srcOrd="14" destOrd="0" presId="urn:microsoft.com/office/officeart/2005/8/layout/default"/>
    <dgm:cxn modelId="{7154DBCE-3CE4-4251-8296-4E31C2090F2D}" type="presParOf" srcId="{86E2FC5D-EAFB-416B-95DB-61EFC251DD18}" destId="{2F774016-1F78-4391-B217-0B8546179BF9}" srcOrd="15" destOrd="0" presId="urn:microsoft.com/office/officeart/2005/8/layout/default"/>
    <dgm:cxn modelId="{6714C585-4CB4-4F69-A1D8-95781277E153}" type="presParOf" srcId="{86E2FC5D-EAFB-416B-95DB-61EFC251DD18}" destId="{97BE85EB-484E-4B6F-8705-6642C838A2EF}" srcOrd="16" destOrd="0" presId="urn:microsoft.com/office/officeart/2005/8/layout/default"/>
    <dgm:cxn modelId="{DB7B1174-01AE-4D68-A089-66DCF0C3BB7C}" type="presParOf" srcId="{86E2FC5D-EAFB-416B-95DB-61EFC251DD18}" destId="{7FEE8C14-79A1-4896-A88C-BB5DB9FB6C92}" srcOrd="17" destOrd="0" presId="urn:microsoft.com/office/officeart/2005/8/layout/default"/>
    <dgm:cxn modelId="{D3B24D68-8DA3-4BD7-873C-7E8B0C9B6A48}" type="presParOf" srcId="{86E2FC5D-EAFB-416B-95DB-61EFC251DD18}" destId="{6C162349-2269-4A88-AA90-D2CE82FDD01B}" srcOrd="18" destOrd="0" presId="urn:microsoft.com/office/officeart/2005/8/layout/default"/>
    <dgm:cxn modelId="{6701C864-E55E-4FD1-8B7D-4D8202ED5E64}" type="presParOf" srcId="{86E2FC5D-EAFB-416B-95DB-61EFC251DD18}" destId="{B7A3D093-BD12-420E-8F45-3CE2B1BCAD91}" srcOrd="19" destOrd="0" presId="urn:microsoft.com/office/officeart/2005/8/layout/default"/>
    <dgm:cxn modelId="{5227953B-85B3-4373-80CA-E52FE2A8E6D5}" type="presParOf" srcId="{86E2FC5D-EAFB-416B-95DB-61EFC251DD18}" destId="{9B44846A-C3BC-4AA7-8470-8CFB06AF7F7F}" srcOrd="20" destOrd="0" presId="urn:microsoft.com/office/officeart/2005/8/layout/default"/>
    <dgm:cxn modelId="{C76AA2C4-A12F-4483-816B-76828B4A3410}" type="presParOf" srcId="{86E2FC5D-EAFB-416B-95DB-61EFC251DD18}" destId="{3A2FED47-65F5-40AE-9E7B-A7EF40347CCD}" srcOrd="21" destOrd="0" presId="urn:microsoft.com/office/officeart/2005/8/layout/default"/>
    <dgm:cxn modelId="{A141B5B8-DEF8-4744-97EA-03F9A1F24F0E}" type="presParOf" srcId="{86E2FC5D-EAFB-416B-95DB-61EFC251DD18}" destId="{17BE8640-7BCB-415D-8613-A22117095995}" srcOrd="22" destOrd="0" presId="urn:microsoft.com/office/officeart/2005/8/layout/default"/>
    <dgm:cxn modelId="{EBB13648-A876-42DC-BFCC-CCC2BE5FA790}" type="presParOf" srcId="{86E2FC5D-EAFB-416B-95DB-61EFC251DD18}" destId="{A003E1CE-D2AD-469F-89AE-BBB36E6880C9}" srcOrd="23" destOrd="0" presId="urn:microsoft.com/office/officeart/2005/8/layout/default"/>
    <dgm:cxn modelId="{4003D3DA-872E-4D22-865B-560DD8E5D268}" type="presParOf" srcId="{86E2FC5D-EAFB-416B-95DB-61EFC251DD18}" destId="{69D72379-7479-46D9-A446-A92B0E24BB7F}" srcOrd="24" destOrd="0" presId="urn:microsoft.com/office/officeart/2005/8/layout/default"/>
    <dgm:cxn modelId="{9D1F8DA6-371A-4DD6-B2D5-68C52397A4A8}" type="presParOf" srcId="{86E2FC5D-EAFB-416B-95DB-61EFC251DD18}" destId="{40C9E86D-D96C-42C2-9AA7-2C3FB074EEDC}" srcOrd="25" destOrd="0" presId="urn:microsoft.com/office/officeart/2005/8/layout/default"/>
    <dgm:cxn modelId="{68FEA3FD-54E3-4E31-8B0D-821D9F6E17A3}" type="presParOf" srcId="{86E2FC5D-EAFB-416B-95DB-61EFC251DD18}" destId="{57B1A395-BD23-47A7-9821-A91B4BE2F49B}" srcOrd="26" destOrd="0" presId="urn:microsoft.com/office/officeart/2005/8/layout/default"/>
    <dgm:cxn modelId="{A5527A1A-4755-4122-8AF5-37516EA63C6D}" type="presParOf" srcId="{86E2FC5D-EAFB-416B-95DB-61EFC251DD18}" destId="{741EAF5C-AD55-4452-9559-7C32578889B8}" srcOrd="27" destOrd="0" presId="urn:microsoft.com/office/officeart/2005/8/layout/default"/>
    <dgm:cxn modelId="{7BC3F5F8-AB79-4FC6-88DA-D708519D0EDD}" type="presParOf" srcId="{86E2FC5D-EAFB-416B-95DB-61EFC251DD18}" destId="{9EFC1D72-A373-4B17-9C16-634D997E6518}" srcOrd="28" destOrd="0" presId="urn:microsoft.com/office/officeart/2005/8/layout/default"/>
    <dgm:cxn modelId="{8F1677D7-B5F5-4222-A9C7-5CB3F78222BC}" type="presParOf" srcId="{86E2FC5D-EAFB-416B-95DB-61EFC251DD18}" destId="{4ACC2954-A396-43F9-BE41-15F1804A3558}" srcOrd="29" destOrd="0" presId="urn:microsoft.com/office/officeart/2005/8/layout/default"/>
    <dgm:cxn modelId="{EFA5AE88-546B-4849-A476-BAF313DC6E6D}" type="presParOf" srcId="{86E2FC5D-EAFB-416B-95DB-61EFC251DD18}" destId="{BEF2CF12-A0F5-4089-9233-654A28F7272C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C05DA-B054-4133-862C-651618084B24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598AD09-1359-431C-9E06-B1751F806B08}">
      <dgm:prSet/>
      <dgm:spPr/>
      <dgm:t>
        <a:bodyPr/>
        <a:lstStyle/>
        <a:p>
          <a:r>
            <a:rPr lang="en-US" dirty="0"/>
            <a:t>Wells Fargo</a:t>
          </a:r>
        </a:p>
      </dgm:t>
    </dgm:pt>
    <dgm:pt modelId="{15024EF7-648E-45E7-8FB0-54C3CE9777B8}" type="parTrans" cxnId="{A905D915-94B1-45E1-8F14-481FD5B90716}">
      <dgm:prSet/>
      <dgm:spPr/>
      <dgm:t>
        <a:bodyPr/>
        <a:lstStyle/>
        <a:p>
          <a:endParaRPr lang="en-US"/>
        </a:p>
      </dgm:t>
    </dgm:pt>
    <dgm:pt modelId="{4738165A-9FB0-4E07-A190-A9AECA3464DB}" type="sibTrans" cxnId="{A905D915-94B1-45E1-8F14-481FD5B90716}">
      <dgm:prSet/>
      <dgm:spPr/>
      <dgm:t>
        <a:bodyPr/>
        <a:lstStyle/>
        <a:p>
          <a:endParaRPr lang="en-US"/>
        </a:p>
      </dgm:t>
    </dgm:pt>
    <dgm:pt modelId="{B32E6E7F-9863-4829-BE6E-960227B05993}">
      <dgm:prSet/>
      <dgm:spPr/>
      <dgm:t>
        <a:bodyPr/>
        <a:lstStyle/>
        <a:p>
          <a:r>
            <a:rPr lang="en-US" dirty="0"/>
            <a:t> Discover </a:t>
          </a:r>
        </a:p>
      </dgm:t>
    </dgm:pt>
    <dgm:pt modelId="{42912766-AA2F-4DF3-9133-1DDDF21609CA}" type="parTrans" cxnId="{126E9772-56E6-4A9B-A8C3-67A37142C866}">
      <dgm:prSet/>
      <dgm:spPr/>
      <dgm:t>
        <a:bodyPr/>
        <a:lstStyle/>
        <a:p>
          <a:endParaRPr lang="en-US"/>
        </a:p>
      </dgm:t>
    </dgm:pt>
    <dgm:pt modelId="{8308D2E5-B928-44F8-846C-7CC3AE447A14}" type="sibTrans" cxnId="{126E9772-56E6-4A9B-A8C3-67A37142C866}">
      <dgm:prSet/>
      <dgm:spPr/>
      <dgm:t>
        <a:bodyPr/>
        <a:lstStyle/>
        <a:p>
          <a:endParaRPr lang="en-US"/>
        </a:p>
      </dgm:t>
    </dgm:pt>
    <dgm:pt modelId="{BFA7CBF0-C1A6-4B6B-8CA6-ED453D45D31A}">
      <dgm:prSet/>
      <dgm:spPr/>
      <dgm:t>
        <a:bodyPr/>
        <a:lstStyle/>
        <a:p>
          <a:r>
            <a:rPr lang="en-US" dirty="0"/>
            <a:t>Bank of America</a:t>
          </a:r>
        </a:p>
      </dgm:t>
    </dgm:pt>
    <dgm:pt modelId="{5EEE41D2-F056-472C-A0B0-AB452424ADDC}" type="parTrans" cxnId="{64E72FA9-7DA6-4662-AC1F-0E7A1785C3F1}">
      <dgm:prSet/>
      <dgm:spPr/>
      <dgm:t>
        <a:bodyPr/>
        <a:lstStyle/>
        <a:p>
          <a:endParaRPr lang="en-US"/>
        </a:p>
      </dgm:t>
    </dgm:pt>
    <dgm:pt modelId="{F43B873F-1E46-45AB-B9F7-E2B1A134E323}" type="sibTrans" cxnId="{64E72FA9-7DA6-4662-AC1F-0E7A1785C3F1}">
      <dgm:prSet/>
      <dgm:spPr/>
      <dgm:t>
        <a:bodyPr/>
        <a:lstStyle/>
        <a:p>
          <a:endParaRPr lang="en-US"/>
        </a:p>
      </dgm:t>
    </dgm:pt>
    <dgm:pt modelId="{95FD31AB-3616-4CCC-A8D7-AC6065A28A36}">
      <dgm:prSet/>
      <dgm:spPr/>
      <dgm:t>
        <a:bodyPr/>
        <a:lstStyle/>
        <a:p>
          <a:r>
            <a:rPr lang="en-US" dirty="0"/>
            <a:t>JP Morgan Chase</a:t>
          </a:r>
        </a:p>
      </dgm:t>
    </dgm:pt>
    <dgm:pt modelId="{FEA54C53-F92A-46E5-966C-EB58FC1C41EF}" type="parTrans" cxnId="{9D2FE5E6-BE17-4423-B6C1-2670A7C5C326}">
      <dgm:prSet/>
      <dgm:spPr/>
      <dgm:t>
        <a:bodyPr/>
        <a:lstStyle/>
        <a:p>
          <a:endParaRPr lang="en-US"/>
        </a:p>
      </dgm:t>
    </dgm:pt>
    <dgm:pt modelId="{79EA9ED2-F520-4805-BD64-E617EFFACAC6}" type="sibTrans" cxnId="{9D2FE5E6-BE17-4423-B6C1-2670A7C5C326}">
      <dgm:prSet/>
      <dgm:spPr/>
      <dgm:t>
        <a:bodyPr/>
        <a:lstStyle/>
        <a:p>
          <a:endParaRPr lang="en-US"/>
        </a:p>
      </dgm:t>
    </dgm:pt>
    <dgm:pt modelId="{66CF3C75-E1D1-4E91-AD3D-00154A24B0D8}">
      <dgm:prSet/>
      <dgm:spPr/>
      <dgm:t>
        <a:bodyPr/>
        <a:lstStyle/>
        <a:p>
          <a:r>
            <a:rPr lang="en-US" dirty="0"/>
            <a:t>Capital one</a:t>
          </a:r>
        </a:p>
      </dgm:t>
    </dgm:pt>
    <dgm:pt modelId="{608B74FA-7392-4248-92CE-B19CEA0370F9}" type="parTrans" cxnId="{830E8639-1608-4D65-B375-66D666533053}">
      <dgm:prSet/>
      <dgm:spPr/>
      <dgm:t>
        <a:bodyPr/>
        <a:lstStyle/>
        <a:p>
          <a:endParaRPr lang="en-US"/>
        </a:p>
      </dgm:t>
    </dgm:pt>
    <dgm:pt modelId="{C78FEC82-66AC-4724-AAC2-038017C74DD5}" type="sibTrans" cxnId="{830E8639-1608-4D65-B375-66D666533053}">
      <dgm:prSet/>
      <dgm:spPr/>
      <dgm:t>
        <a:bodyPr/>
        <a:lstStyle/>
        <a:p>
          <a:endParaRPr lang="en-US"/>
        </a:p>
      </dgm:t>
    </dgm:pt>
    <dgm:pt modelId="{40E81ECD-3793-4BF3-8295-BAEDE5B1D3D3}" type="pres">
      <dgm:prSet presAssocID="{F8EC05DA-B054-4133-862C-651618084B24}" presName="diagram" presStyleCnt="0">
        <dgm:presLayoutVars>
          <dgm:dir/>
          <dgm:animLvl val="lvl"/>
          <dgm:resizeHandles val="exact"/>
        </dgm:presLayoutVars>
      </dgm:prSet>
      <dgm:spPr/>
    </dgm:pt>
    <dgm:pt modelId="{8A9316BF-787D-4FFE-BE1C-2E1DF1536E85}" type="pres">
      <dgm:prSet presAssocID="{D598AD09-1359-431C-9E06-B1751F806B08}" presName="compNode" presStyleCnt="0"/>
      <dgm:spPr/>
    </dgm:pt>
    <dgm:pt modelId="{5627006A-F927-46D7-9A35-D9373747990B}" type="pres">
      <dgm:prSet presAssocID="{D598AD09-1359-431C-9E06-B1751F806B08}" presName="childRect" presStyleLbl="bgAcc1" presStyleIdx="0" presStyleCnt="5">
        <dgm:presLayoutVars>
          <dgm:bulletEnabled val="1"/>
        </dgm:presLayoutVars>
      </dgm:prSet>
      <dgm:spPr/>
    </dgm:pt>
    <dgm:pt modelId="{B5268012-62C3-4C05-A381-73689F48C7E6}" type="pres">
      <dgm:prSet presAssocID="{D598AD09-1359-431C-9E06-B1751F806B0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A0B20FE-A724-4D75-936D-060869ACEA84}" type="pres">
      <dgm:prSet presAssocID="{D598AD09-1359-431C-9E06-B1751F806B08}" presName="parentRect" presStyleLbl="alignNode1" presStyleIdx="0" presStyleCnt="5"/>
      <dgm:spPr/>
    </dgm:pt>
    <dgm:pt modelId="{798401B5-B9B7-454E-ABE0-5E359E1804AD}" type="pres">
      <dgm:prSet presAssocID="{D598AD09-1359-431C-9E06-B1751F806B08}" presName="adorn" presStyleLbl="fgAccFollow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238CC9-25DA-41C9-AF55-F4C9F1E72E24}" type="pres">
      <dgm:prSet presAssocID="{4738165A-9FB0-4E07-A190-A9AECA3464DB}" presName="sibTrans" presStyleLbl="sibTrans2D1" presStyleIdx="0" presStyleCnt="0"/>
      <dgm:spPr/>
    </dgm:pt>
    <dgm:pt modelId="{04029B23-3EFE-4869-9C82-F201A21F7D21}" type="pres">
      <dgm:prSet presAssocID="{B32E6E7F-9863-4829-BE6E-960227B05993}" presName="compNode" presStyleCnt="0"/>
      <dgm:spPr/>
    </dgm:pt>
    <dgm:pt modelId="{D3052EA4-2D41-4DE4-9B27-76A9470EB2D8}" type="pres">
      <dgm:prSet presAssocID="{B32E6E7F-9863-4829-BE6E-960227B05993}" presName="childRect" presStyleLbl="bgAcc1" presStyleIdx="1" presStyleCnt="5">
        <dgm:presLayoutVars>
          <dgm:bulletEnabled val="1"/>
        </dgm:presLayoutVars>
      </dgm:prSet>
      <dgm:spPr/>
    </dgm:pt>
    <dgm:pt modelId="{AC681309-477A-4D53-9383-B73ECC4BAA90}" type="pres">
      <dgm:prSet presAssocID="{B32E6E7F-9863-4829-BE6E-960227B05993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217E565-2C22-4509-943E-0144F3B7B620}" type="pres">
      <dgm:prSet presAssocID="{B32E6E7F-9863-4829-BE6E-960227B05993}" presName="parentRect" presStyleLbl="alignNode1" presStyleIdx="1" presStyleCnt="5"/>
      <dgm:spPr/>
    </dgm:pt>
    <dgm:pt modelId="{6E7EB3EE-8293-40FA-A180-C58E07D1DDD3}" type="pres">
      <dgm:prSet presAssocID="{B32E6E7F-9863-4829-BE6E-960227B05993}" presName="adorn" presStyleLbl="fgAccFollow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3924310E-3297-47D3-819B-E4FD7775B6B8}" type="pres">
      <dgm:prSet presAssocID="{8308D2E5-B928-44F8-846C-7CC3AE447A14}" presName="sibTrans" presStyleLbl="sibTrans2D1" presStyleIdx="0" presStyleCnt="0"/>
      <dgm:spPr/>
    </dgm:pt>
    <dgm:pt modelId="{50905764-D844-4E9A-9BFA-0D21FAD5B9D3}" type="pres">
      <dgm:prSet presAssocID="{BFA7CBF0-C1A6-4B6B-8CA6-ED453D45D31A}" presName="compNode" presStyleCnt="0"/>
      <dgm:spPr/>
    </dgm:pt>
    <dgm:pt modelId="{6943DEA5-75AE-41A4-B9EB-9C04AD2015E5}" type="pres">
      <dgm:prSet presAssocID="{BFA7CBF0-C1A6-4B6B-8CA6-ED453D45D31A}" presName="childRect" presStyleLbl="bgAcc1" presStyleIdx="2" presStyleCnt="5">
        <dgm:presLayoutVars>
          <dgm:bulletEnabled val="1"/>
        </dgm:presLayoutVars>
      </dgm:prSet>
      <dgm:spPr/>
    </dgm:pt>
    <dgm:pt modelId="{C385608A-45BB-450A-B58B-D4FAB05962A4}" type="pres">
      <dgm:prSet presAssocID="{BFA7CBF0-C1A6-4B6B-8CA6-ED453D45D31A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C064CB65-1BE7-48D7-88DE-E94F4623E47C}" type="pres">
      <dgm:prSet presAssocID="{BFA7CBF0-C1A6-4B6B-8CA6-ED453D45D31A}" presName="parentRect" presStyleLbl="alignNode1" presStyleIdx="2" presStyleCnt="5"/>
      <dgm:spPr/>
    </dgm:pt>
    <dgm:pt modelId="{8AE75E2D-FCBB-4CAF-B05F-77CE7544249B}" type="pres">
      <dgm:prSet presAssocID="{BFA7CBF0-C1A6-4B6B-8CA6-ED453D45D31A}" presName="adorn" presStyleLbl="fgAccFollow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7EF05BC-4395-491F-B3CF-75796493BFED}" type="pres">
      <dgm:prSet presAssocID="{F43B873F-1E46-45AB-B9F7-E2B1A134E323}" presName="sibTrans" presStyleLbl="sibTrans2D1" presStyleIdx="0" presStyleCnt="0"/>
      <dgm:spPr/>
    </dgm:pt>
    <dgm:pt modelId="{9E2DAD77-2ED3-47B8-A8AD-4041E368230D}" type="pres">
      <dgm:prSet presAssocID="{95FD31AB-3616-4CCC-A8D7-AC6065A28A36}" presName="compNode" presStyleCnt="0"/>
      <dgm:spPr/>
    </dgm:pt>
    <dgm:pt modelId="{3103BFFE-02D8-49B8-99C6-C9F5C8ED143F}" type="pres">
      <dgm:prSet presAssocID="{95FD31AB-3616-4CCC-A8D7-AC6065A28A36}" presName="childRect" presStyleLbl="bgAcc1" presStyleIdx="3" presStyleCnt="5">
        <dgm:presLayoutVars>
          <dgm:bulletEnabled val="1"/>
        </dgm:presLayoutVars>
      </dgm:prSet>
      <dgm:spPr/>
    </dgm:pt>
    <dgm:pt modelId="{295DD7CC-1CAB-4DAF-9AEF-64D8537B3B8C}" type="pres">
      <dgm:prSet presAssocID="{95FD31AB-3616-4CCC-A8D7-AC6065A28A36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6068C099-E760-4B1A-A05A-DF036BA81C18}" type="pres">
      <dgm:prSet presAssocID="{95FD31AB-3616-4CCC-A8D7-AC6065A28A36}" presName="parentRect" presStyleLbl="alignNode1" presStyleIdx="3" presStyleCnt="5"/>
      <dgm:spPr/>
    </dgm:pt>
    <dgm:pt modelId="{EB8B216C-452E-41F3-8DF7-796BA766D8A9}" type="pres">
      <dgm:prSet presAssocID="{95FD31AB-3616-4CCC-A8D7-AC6065A28A36}" presName="adorn" presStyleLbl="fgAccFollow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8F61DFD9-D8E6-457E-83BF-DE5D489592AE}" type="pres">
      <dgm:prSet presAssocID="{79EA9ED2-F520-4805-BD64-E617EFFACAC6}" presName="sibTrans" presStyleLbl="sibTrans2D1" presStyleIdx="0" presStyleCnt="0"/>
      <dgm:spPr/>
    </dgm:pt>
    <dgm:pt modelId="{0000F38E-5A25-49F0-B9CC-FFC0B549FB1B}" type="pres">
      <dgm:prSet presAssocID="{66CF3C75-E1D1-4E91-AD3D-00154A24B0D8}" presName="compNode" presStyleCnt="0"/>
      <dgm:spPr/>
    </dgm:pt>
    <dgm:pt modelId="{65D9FE61-2CE7-47C2-B4F7-AED5A312626F}" type="pres">
      <dgm:prSet presAssocID="{66CF3C75-E1D1-4E91-AD3D-00154A24B0D8}" presName="childRect" presStyleLbl="bgAcc1" presStyleIdx="4" presStyleCnt="5">
        <dgm:presLayoutVars>
          <dgm:bulletEnabled val="1"/>
        </dgm:presLayoutVars>
      </dgm:prSet>
      <dgm:spPr/>
    </dgm:pt>
    <dgm:pt modelId="{67BBB8C1-23B9-4FD1-8316-1AD319EA5C64}" type="pres">
      <dgm:prSet presAssocID="{66CF3C75-E1D1-4E91-AD3D-00154A24B0D8}" presName="parentText" presStyleLbl="node1" presStyleIdx="0" presStyleCnt="0">
        <dgm:presLayoutVars>
          <dgm:chMax val="0"/>
          <dgm:bulletEnabled val="1"/>
        </dgm:presLayoutVars>
      </dgm:prSet>
      <dgm:spPr/>
    </dgm:pt>
    <dgm:pt modelId="{7BC66A93-5A03-4FFD-965C-9624B0915699}" type="pres">
      <dgm:prSet presAssocID="{66CF3C75-E1D1-4E91-AD3D-00154A24B0D8}" presName="parentRect" presStyleLbl="alignNode1" presStyleIdx="4" presStyleCnt="5"/>
      <dgm:spPr/>
    </dgm:pt>
    <dgm:pt modelId="{0B7A0869-C4C7-4D39-9B48-42885CE9AA20}" type="pres">
      <dgm:prSet presAssocID="{66CF3C75-E1D1-4E91-AD3D-00154A24B0D8}" presName="adorn" presStyleLbl="fgAccFollowNod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</dgm:ptLst>
  <dgm:cxnLst>
    <dgm:cxn modelId="{A3ABF407-A51C-4EB3-B3C2-EAD661E7642F}" type="presOf" srcId="{F43B873F-1E46-45AB-B9F7-E2B1A134E323}" destId="{D7EF05BC-4395-491F-B3CF-75796493BFED}" srcOrd="0" destOrd="0" presId="urn:microsoft.com/office/officeart/2005/8/layout/bList2"/>
    <dgm:cxn modelId="{A905D915-94B1-45E1-8F14-481FD5B90716}" srcId="{F8EC05DA-B054-4133-862C-651618084B24}" destId="{D598AD09-1359-431C-9E06-B1751F806B08}" srcOrd="0" destOrd="0" parTransId="{15024EF7-648E-45E7-8FB0-54C3CE9777B8}" sibTransId="{4738165A-9FB0-4E07-A190-A9AECA3464DB}"/>
    <dgm:cxn modelId="{76E38730-97EF-43DB-BE6C-AAB3420FA5E6}" type="presOf" srcId="{B32E6E7F-9863-4829-BE6E-960227B05993}" destId="{6217E565-2C22-4509-943E-0144F3B7B620}" srcOrd="1" destOrd="0" presId="urn:microsoft.com/office/officeart/2005/8/layout/bList2"/>
    <dgm:cxn modelId="{830E8639-1608-4D65-B375-66D666533053}" srcId="{F8EC05DA-B054-4133-862C-651618084B24}" destId="{66CF3C75-E1D1-4E91-AD3D-00154A24B0D8}" srcOrd="4" destOrd="0" parTransId="{608B74FA-7392-4248-92CE-B19CEA0370F9}" sibTransId="{C78FEC82-66AC-4724-AAC2-038017C74DD5}"/>
    <dgm:cxn modelId="{A6F5BC3A-FBEA-453A-AAC1-AC6308D4918D}" type="presOf" srcId="{4738165A-9FB0-4E07-A190-A9AECA3464DB}" destId="{DE238CC9-25DA-41C9-AF55-F4C9F1E72E24}" srcOrd="0" destOrd="0" presId="urn:microsoft.com/office/officeart/2005/8/layout/bList2"/>
    <dgm:cxn modelId="{C513F167-DE5B-40EF-B96C-0A5D1D8E16A2}" type="presOf" srcId="{8308D2E5-B928-44F8-846C-7CC3AE447A14}" destId="{3924310E-3297-47D3-819B-E4FD7775B6B8}" srcOrd="0" destOrd="0" presId="urn:microsoft.com/office/officeart/2005/8/layout/bList2"/>
    <dgm:cxn modelId="{126E9772-56E6-4A9B-A8C3-67A37142C866}" srcId="{F8EC05DA-B054-4133-862C-651618084B24}" destId="{B32E6E7F-9863-4829-BE6E-960227B05993}" srcOrd="1" destOrd="0" parTransId="{42912766-AA2F-4DF3-9133-1DDDF21609CA}" sibTransId="{8308D2E5-B928-44F8-846C-7CC3AE447A14}"/>
    <dgm:cxn modelId="{C810437D-23FA-47EB-9B33-A28EDFE91E3A}" type="presOf" srcId="{D598AD09-1359-431C-9E06-B1751F806B08}" destId="{7A0B20FE-A724-4D75-936D-060869ACEA84}" srcOrd="1" destOrd="0" presId="urn:microsoft.com/office/officeart/2005/8/layout/bList2"/>
    <dgm:cxn modelId="{FE1D6D82-AE8D-492A-BDE4-0EAAEB8F8581}" type="presOf" srcId="{BFA7CBF0-C1A6-4B6B-8CA6-ED453D45D31A}" destId="{C385608A-45BB-450A-B58B-D4FAB05962A4}" srcOrd="0" destOrd="0" presId="urn:microsoft.com/office/officeart/2005/8/layout/bList2"/>
    <dgm:cxn modelId="{6F91A98E-C5AC-4A2E-A37A-7121AB4D10C8}" type="presOf" srcId="{BFA7CBF0-C1A6-4B6B-8CA6-ED453D45D31A}" destId="{C064CB65-1BE7-48D7-88DE-E94F4623E47C}" srcOrd="1" destOrd="0" presId="urn:microsoft.com/office/officeart/2005/8/layout/bList2"/>
    <dgm:cxn modelId="{8FDDCFA4-B7B3-4764-B2B5-BA6530650E0D}" type="presOf" srcId="{B32E6E7F-9863-4829-BE6E-960227B05993}" destId="{AC681309-477A-4D53-9383-B73ECC4BAA90}" srcOrd="0" destOrd="0" presId="urn:microsoft.com/office/officeart/2005/8/layout/bList2"/>
    <dgm:cxn modelId="{64E72FA9-7DA6-4662-AC1F-0E7A1785C3F1}" srcId="{F8EC05DA-B054-4133-862C-651618084B24}" destId="{BFA7CBF0-C1A6-4B6B-8CA6-ED453D45D31A}" srcOrd="2" destOrd="0" parTransId="{5EEE41D2-F056-472C-A0B0-AB452424ADDC}" sibTransId="{F43B873F-1E46-45AB-B9F7-E2B1A134E323}"/>
    <dgm:cxn modelId="{78D654AE-09DB-400C-9B58-EECCCB0C29D0}" type="presOf" srcId="{66CF3C75-E1D1-4E91-AD3D-00154A24B0D8}" destId="{7BC66A93-5A03-4FFD-965C-9624B0915699}" srcOrd="1" destOrd="0" presId="urn:microsoft.com/office/officeart/2005/8/layout/bList2"/>
    <dgm:cxn modelId="{8DF359B1-1425-4309-9E6B-4B80C1A4BCF5}" type="presOf" srcId="{95FD31AB-3616-4CCC-A8D7-AC6065A28A36}" destId="{295DD7CC-1CAB-4DAF-9AEF-64D8537B3B8C}" srcOrd="0" destOrd="0" presId="urn:microsoft.com/office/officeart/2005/8/layout/bList2"/>
    <dgm:cxn modelId="{7DF0E5B6-1F5C-4A28-ACB2-F597D2F24DC5}" type="presOf" srcId="{66CF3C75-E1D1-4E91-AD3D-00154A24B0D8}" destId="{67BBB8C1-23B9-4FD1-8316-1AD319EA5C64}" srcOrd="0" destOrd="0" presId="urn:microsoft.com/office/officeart/2005/8/layout/bList2"/>
    <dgm:cxn modelId="{B5F2AFC1-8AD3-4361-9434-B7FB7991957F}" type="presOf" srcId="{D598AD09-1359-431C-9E06-B1751F806B08}" destId="{B5268012-62C3-4C05-A381-73689F48C7E6}" srcOrd="0" destOrd="0" presId="urn:microsoft.com/office/officeart/2005/8/layout/bList2"/>
    <dgm:cxn modelId="{F83A18D0-3F00-46B5-BE13-E00617FA57B5}" type="presOf" srcId="{F8EC05DA-B054-4133-862C-651618084B24}" destId="{40E81ECD-3793-4BF3-8295-BAEDE5B1D3D3}" srcOrd="0" destOrd="0" presId="urn:microsoft.com/office/officeart/2005/8/layout/bList2"/>
    <dgm:cxn modelId="{9C5680E2-6B41-4DCF-84CC-1F47612F1025}" type="presOf" srcId="{95FD31AB-3616-4CCC-A8D7-AC6065A28A36}" destId="{6068C099-E760-4B1A-A05A-DF036BA81C18}" srcOrd="1" destOrd="0" presId="urn:microsoft.com/office/officeart/2005/8/layout/bList2"/>
    <dgm:cxn modelId="{9D2FE5E6-BE17-4423-B6C1-2670A7C5C326}" srcId="{F8EC05DA-B054-4133-862C-651618084B24}" destId="{95FD31AB-3616-4CCC-A8D7-AC6065A28A36}" srcOrd="3" destOrd="0" parTransId="{FEA54C53-F92A-46E5-966C-EB58FC1C41EF}" sibTransId="{79EA9ED2-F520-4805-BD64-E617EFFACAC6}"/>
    <dgm:cxn modelId="{6B2B61F5-4547-4CE6-80C0-2080CAE60BEC}" type="presOf" srcId="{79EA9ED2-F520-4805-BD64-E617EFFACAC6}" destId="{8F61DFD9-D8E6-457E-83BF-DE5D489592AE}" srcOrd="0" destOrd="0" presId="urn:microsoft.com/office/officeart/2005/8/layout/bList2"/>
    <dgm:cxn modelId="{0DE37A5E-0C26-438E-B2F5-98219B2EB5F6}" type="presParOf" srcId="{40E81ECD-3793-4BF3-8295-BAEDE5B1D3D3}" destId="{8A9316BF-787D-4FFE-BE1C-2E1DF1536E85}" srcOrd="0" destOrd="0" presId="urn:microsoft.com/office/officeart/2005/8/layout/bList2"/>
    <dgm:cxn modelId="{85600A06-8414-4159-B88D-7375466549E5}" type="presParOf" srcId="{8A9316BF-787D-4FFE-BE1C-2E1DF1536E85}" destId="{5627006A-F927-46D7-9A35-D9373747990B}" srcOrd="0" destOrd="0" presId="urn:microsoft.com/office/officeart/2005/8/layout/bList2"/>
    <dgm:cxn modelId="{A13720D4-C48C-4560-BD4A-E48EDFC8CC9D}" type="presParOf" srcId="{8A9316BF-787D-4FFE-BE1C-2E1DF1536E85}" destId="{B5268012-62C3-4C05-A381-73689F48C7E6}" srcOrd="1" destOrd="0" presId="urn:microsoft.com/office/officeart/2005/8/layout/bList2"/>
    <dgm:cxn modelId="{E43923FE-13F5-47CC-B581-919A2A57D8CA}" type="presParOf" srcId="{8A9316BF-787D-4FFE-BE1C-2E1DF1536E85}" destId="{7A0B20FE-A724-4D75-936D-060869ACEA84}" srcOrd="2" destOrd="0" presId="urn:microsoft.com/office/officeart/2005/8/layout/bList2"/>
    <dgm:cxn modelId="{0C744156-4E34-401A-ACAC-2D191C4178D5}" type="presParOf" srcId="{8A9316BF-787D-4FFE-BE1C-2E1DF1536E85}" destId="{798401B5-B9B7-454E-ABE0-5E359E1804AD}" srcOrd="3" destOrd="0" presId="urn:microsoft.com/office/officeart/2005/8/layout/bList2"/>
    <dgm:cxn modelId="{524936E0-3C9B-441D-99C0-63C406E717E7}" type="presParOf" srcId="{40E81ECD-3793-4BF3-8295-BAEDE5B1D3D3}" destId="{DE238CC9-25DA-41C9-AF55-F4C9F1E72E24}" srcOrd="1" destOrd="0" presId="urn:microsoft.com/office/officeart/2005/8/layout/bList2"/>
    <dgm:cxn modelId="{B1B8A099-EE52-40D8-AC2F-FDA4639FDD51}" type="presParOf" srcId="{40E81ECD-3793-4BF3-8295-BAEDE5B1D3D3}" destId="{04029B23-3EFE-4869-9C82-F201A21F7D21}" srcOrd="2" destOrd="0" presId="urn:microsoft.com/office/officeart/2005/8/layout/bList2"/>
    <dgm:cxn modelId="{903AA439-0663-406D-86C4-39E40A6FFE1F}" type="presParOf" srcId="{04029B23-3EFE-4869-9C82-F201A21F7D21}" destId="{D3052EA4-2D41-4DE4-9B27-76A9470EB2D8}" srcOrd="0" destOrd="0" presId="urn:microsoft.com/office/officeart/2005/8/layout/bList2"/>
    <dgm:cxn modelId="{A8BC6775-5ED2-42E9-B66F-6EB0A163594C}" type="presParOf" srcId="{04029B23-3EFE-4869-9C82-F201A21F7D21}" destId="{AC681309-477A-4D53-9383-B73ECC4BAA90}" srcOrd="1" destOrd="0" presId="urn:microsoft.com/office/officeart/2005/8/layout/bList2"/>
    <dgm:cxn modelId="{3A089BF3-8B73-45E3-A515-812CCE189DCF}" type="presParOf" srcId="{04029B23-3EFE-4869-9C82-F201A21F7D21}" destId="{6217E565-2C22-4509-943E-0144F3B7B620}" srcOrd="2" destOrd="0" presId="urn:microsoft.com/office/officeart/2005/8/layout/bList2"/>
    <dgm:cxn modelId="{5D07CDE0-5F6C-40B4-AD10-DA968B4892D9}" type="presParOf" srcId="{04029B23-3EFE-4869-9C82-F201A21F7D21}" destId="{6E7EB3EE-8293-40FA-A180-C58E07D1DDD3}" srcOrd="3" destOrd="0" presId="urn:microsoft.com/office/officeart/2005/8/layout/bList2"/>
    <dgm:cxn modelId="{2FBEE4E1-8C57-431F-8578-D18E23D7DA53}" type="presParOf" srcId="{40E81ECD-3793-4BF3-8295-BAEDE5B1D3D3}" destId="{3924310E-3297-47D3-819B-E4FD7775B6B8}" srcOrd="3" destOrd="0" presId="urn:microsoft.com/office/officeart/2005/8/layout/bList2"/>
    <dgm:cxn modelId="{EFFD2628-2BB6-4A41-8610-41BD7228D96A}" type="presParOf" srcId="{40E81ECD-3793-4BF3-8295-BAEDE5B1D3D3}" destId="{50905764-D844-4E9A-9BFA-0D21FAD5B9D3}" srcOrd="4" destOrd="0" presId="urn:microsoft.com/office/officeart/2005/8/layout/bList2"/>
    <dgm:cxn modelId="{190BD102-0E5B-446A-8857-B349842D8822}" type="presParOf" srcId="{50905764-D844-4E9A-9BFA-0D21FAD5B9D3}" destId="{6943DEA5-75AE-41A4-B9EB-9C04AD2015E5}" srcOrd="0" destOrd="0" presId="urn:microsoft.com/office/officeart/2005/8/layout/bList2"/>
    <dgm:cxn modelId="{9E6ACCDA-0057-4DAF-AA82-5DEDA8D0C5F6}" type="presParOf" srcId="{50905764-D844-4E9A-9BFA-0D21FAD5B9D3}" destId="{C385608A-45BB-450A-B58B-D4FAB05962A4}" srcOrd="1" destOrd="0" presId="urn:microsoft.com/office/officeart/2005/8/layout/bList2"/>
    <dgm:cxn modelId="{72D7F33F-E3BF-4F18-9F50-2A69F092AAA1}" type="presParOf" srcId="{50905764-D844-4E9A-9BFA-0D21FAD5B9D3}" destId="{C064CB65-1BE7-48D7-88DE-E94F4623E47C}" srcOrd="2" destOrd="0" presId="urn:microsoft.com/office/officeart/2005/8/layout/bList2"/>
    <dgm:cxn modelId="{B8E109E6-460C-4DE9-A6C4-F383592A8F7F}" type="presParOf" srcId="{50905764-D844-4E9A-9BFA-0D21FAD5B9D3}" destId="{8AE75E2D-FCBB-4CAF-B05F-77CE7544249B}" srcOrd="3" destOrd="0" presId="urn:microsoft.com/office/officeart/2005/8/layout/bList2"/>
    <dgm:cxn modelId="{E8BA0FB0-23A9-41E1-AD2A-570125F9FCF4}" type="presParOf" srcId="{40E81ECD-3793-4BF3-8295-BAEDE5B1D3D3}" destId="{D7EF05BC-4395-491F-B3CF-75796493BFED}" srcOrd="5" destOrd="0" presId="urn:microsoft.com/office/officeart/2005/8/layout/bList2"/>
    <dgm:cxn modelId="{23DBED63-692F-4203-BF90-4904AA1139E5}" type="presParOf" srcId="{40E81ECD-3793-4BF3-8295-BAEDE5B1D3D3}" destId="{9E2DAD77-2ED3-47B8-A8AD-4041E368230D}" srcOrd="6" destOrd="0" presId="urn:microsoft.com/office/officeart/2005/8/layout/bList2"/>
    <dgm:cxn modelId="{58D5DC75-CA24-4EB8-AC3A-CC66E679A0F7}" type="presParOf" srcId="{9E2DAD77-2ED3-47B8-A8AD-4041E368230D}" destId="{3103BFFE-02D8-49B8-99C6-C9F5C8ED143F}" srcOrd="0" destOrd="0" presId="urn:microsoft.com/office/officeart/2005/8/layout/bList2"/>
    <dgm:cxn modelId="{D84AB09D-3ED8-4EFA-B2B9-5C4D6E770317}" type="presParOf" srcId="{9E2DAD77-2ED3-47B8-A8AD-4041E368230D}" destId="{295DD7CC-1CAB-4DAF-9AEF-64D8537B3B8C}" srcOrd="1" destOrd="0" presId="urn:microsoft.com/office/officeart/2005/8/layout/bList2"/>
    <dgm:cxn modelId="{50C0134C-2604-4AE2-8662-223D05BD5412}" type="presParOf" srcId="{9E2DAD77-2ED3-47B8-A8AD-4041E368230D}" destId="{6068C099-E760-4B1A-A05A-DF036BA81C18}" srcOrd="2" destOrd="0" presId="urn:microsoft.com/office/officeart/2005/8/layout/bList2"/>
    <dgm:cxn modelId="{9B742E4C-B994-49F1-8F48-A70E12946F15}" type="presParOf" srcId="{9E2DAD77-2ED3-47B8-A8AD-4041E368230D}" destId="{EB8B216C-452E-41F3-8DF7-796BA766D8A9}" srcOrd="3" destOrd="0" presId="urn:microsoft.com/office/officeart/2005/8/layout/bList2"/>
    <dgm:cxn modelId="{455AF25A-BE0D-4242-957D-B67780CB37C8}" type="presParOf" srcId="{40E81ECD-3793-4BF3-8295-BAEDE5B1D3D3}" destId="{8F61DFD9-D8E6-457E-83BF-DE5D489592AE}" srcOrd="7" destOrd="0" presId="urn:microsoft.com/office/officeart/2005/8/layout/bList2"/>
    <dgm:cxn modelId="{612BCF8B-1BD1-4DFF-BBB1-68959BFD5D7B}" type="presParOf" srcId="{40E81ECD-3793-4BF3-8295-BAEDE5B1D3D3}" destId="{0000F38E-5A25-49F0-B9CC-FFC0B549FB1B}" srcOrd="8" destOrd="0" presId="urn:microsoft.com/office/officeart/2005/8/layout/bList2"/>
    <dgm:cxn modelId="{6E936405-2E90-4196-930B-4ABEBE765495}" type="presParOf" srcId="{0000F38E-5A25-49F0-B9CC-FFC0B549FB1B}" destId="{65D9FE61-2CE7-47C2-B4F7-AED5A312626F}" srcOrd="0" destOrd="0" presId="urn:microsoft.com/office/officeart/2005/8/layout/bList2"/>
    <dgm:cxn modelId="{00C70874-C53C-4F40-8F92-5342AFFC3458}" type="presParOf" srcId="{0000F38E-5A25-49F0-B9CC-FFC0B549FB1B}" destId="{67BBB8C1-23B9-4FD1-8316-1AD319EA5C64}" srcOrd="1" destOrd="0" presId="urn:microsoft.com/office/officeart/2005/8/layout/bList2"/>
    <dgm:cxn modelId="{4C7D3F11-C5E8-4693-83EA-26BD913A7615}" type="presParOf" srcId="{0000F38E-5A25-49F0-B9CC-FFC0B549FB1B}" destId="{7BC66A93-5A03-4FFD-965C-9624B0915699}" srcOrd="2" destOrd="0" presId="urn:microsoft.com/office/officeart/2005/8/layout/bList2"/>
    <dgm:cxn modelId="{E56FE279-24FE-4AC1-A40A-4CE67A7018D6}" type="presParOf" srcId="{0000F38E-5A25-49F0-B9CC-FFC0B549FB1B}" destId="{0B7A0869-C4C7-4D39-9B48-42885CE9AA2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78DD6-D3DF-44F6-AAD5-2296D6131DAF}">
      <dsp:nvSpPr>
        <dsp:cNvPr id="0" name=""/>
        <dsp:cNvSpPr/>
      </dsp:nvSpPr>
      <dsp:spPr>
        <a:xfrm>
          <a:off x="4168" y="83617"/>
          <a:ext cx="1443819" cy="13567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PERSONAL BANKING SERVICES</a:t>
          </a:r>
          <a:endParaRPr lang="en-US" sz="1300" kern="1200" dirty="0"/>
        </a:p>
      </dsp:txBody>
      <dsp:txXfrm>
        <a:off x="4168" y="83617"/>
        <a:ext cx="1443819" cy="1356764"/>
      </dsp:txXfrm>
    </dsp:sp>
    <dsp:sp modelId="{FA1DD0D0-526A-4E43-8CF1-68B4010390F0}">
      <dsp:nvSpPr>
        <dsp:cNvPr id="0" name=""/>
        <dsp:cNvSpPr/>
      </dsp:nvSpPr>
      <dsp:spPr>
        <a:xfrm>
          <a:off x="1553819" y="64965"/>
          <a:ext cx="1489538" cy="13940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UNINTERRUPTED CUSTOMER SUPPORT</a:t>
          </a:r>
          <a:endParaRPr lang="en-US" sz="1300" kern="1200" dirty="0"/>
        </a:p>
      </dsp:txBody>
      <dsp:txXfrm>
        <a:off x="1553819" y="64965"/>
        <a:ext cx="1489538" cy="1394069"/>
      </dsp:txXfrm>
    </dsp:sp>
    <dsp:sp modelId="{F996B8CA-A2FA-450E-A3C9-5ACE0B220B9F}">
      <dsp:nvSpPr>
        <dsp:cNvPr id="0" name=""/>
        <dsp:cNvSpPr/>
      </dsp:nvSpPr>
      <dsp:spPr>
        <a:xfrm>
          <a:off x="3149189" y="37711"/>
          <a:ext cx="1540824" cy="14485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CUSTOMER FEEDBACK &amp; MEASUREMENTS</a:t>
          </a:r>
          <a:endParaRPr lang="en-US" sz="1300" kern="1200" dirty="0"/>
        </a:p>
      </dsp:txBody>
      <dsp:txXfrm>
        <a:off x="3149189" y="37711"/>
        <a:ext cx="1540824" cy="1448577"/>
      </dsp:txXfrm>
    </dsp:sp>
    <dsp:sp modelId="{9F96CED1-6AB5-47C3-8325-BAC4B4ABA220}">
      <dsp:nvSpPr>
        <dsp:cNvPr id="0" name=""/>
        <dsp:cNvSpPr/>
      </dsp:nvSpPr>
      <dsp:spPr>
        <a:xfrm>
          <a:off x="4795845" y="15251"/>
          <a:ext cx="1506175" cy="1493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DELIVERING PERSONALIZED MARKETING</a:t>
          </a:r>
          <a:endParaRPr lang="en-US" sz="1300" kern="1200" dirty="0"/>
        </a:p>
      </dsp:txBody>
      <dsp:txXfrm>
        <a:off x="4795845" y="15251"/>
        <a:ext cx="1506175" cy="1493496"/>
      </dsp:txXfrm>
    </dsp:sp>
    <dsp:sp modelId="{0F3792F9-7294-4430-980C-6C180A2C6883}">
      <dsp:nvSpPr>
        <dsp:cNvPr id="0" name=""/>
        <dsp:cNvSpPr/>
      </dsp:nvSpPr>
      <dsp:spPr>
        <a:xfrm>
          <a:off x="6407852" y="15023"/>
          <a:ext cx="1512779" cy="1493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1" i="0" kern="1200" dirty="0"/>
            <a:t>EMPLOYEE SELF-SERVICE</a:t>
          </a:r>
          <a:endParaRPr lang="en-US" sz="1300" kern="1200" dirty="0"/>
        </a:p>
      </dsp:txBody>
      <dsp:txXfrm>
        <a:off x="6407852" y="15023"/>
        <a:ext cx="1512779" cy="149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9236C-8C63-42FA-9D15-F33FB25BF17A}">
      <dsp:nvSpPr>
        <dsp:cNvPr id="0" name=""/>
        <dsp:cNvSpPr/>
      </dsp:nvSpPr>
      <dsp:spPr>
        <a:xfrm>
          <a:off x="2588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Paycheck</a:t>
          </a:r>
        </a:p>
      </dsp:txBody>
      <dsp:txXfrm>
        <a:off x="2588" y="56144"/>
        <a:ext cx="919060" cy="551436"/>
      </dsp:txXfrm>
    </dsp:sp>
    <dsp:sp modelId="{B1718868-FAD0-495B-9196-B1C6C99091AC}">
      <dsp:nvSpPr>
        <dsp:cNvPr id="0" name=""/>
        <dsp:cNvSpPr/>
      </dsp:nvSpPr>
      <dsp:spPr>
        <a:xfrm>
          <a:off x="1013554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Payroll</a:t>
          </a:r>
        </a:p>
      </dsp:txBody>
      <dsp:txXfrm>
        <a:off x="1013554" y="56144"/>
        <a:ext cx="919060" cy="551436"/>
      </dsp:txXfrm>
    </dsp:sp>
    <dsp:sp modelId="{71D5E046-E68A-498B-8A3B-0466496A0411}">
      <dsp:nvSpPr>
        <dsp:cNvPr id="0" name=""/>
        <dsp:cNvSpPr/>
      </dsp:nvSpPr>
      <dsp:spPr>
        <a:xfrm>
          <a:off x="2024520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HR Policy and Procedures</a:t>
          </a:r>
        </a:p>
      </dsp:txBody>
      <dsp:txXfrm>
        <a:off x="2024520" y="56144"/>
        <a:ext cx="919060" cy="551436"/>
      </dsp:txXfrm>
    </dsp:sp>
    <dsp:sp modelId="{D79C28E3-AAA5-41B4-BD32-5853D465B44D}">
      <dsp:nvSpPr>
        <dsp:cNvPr id="0" name=""/>
        <dsp:cNvSpPr/>
      </dsp:nvSpPr>
      <dsp:spPr>
        <a:xfrm>
          <a:off x="3035486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Provident Fund</a:t>
          </a:r>
        </a:p>
      </dsp:txBody>
      <dsp:txXfrm>
        <a:off x="3035486" y="56144"/>
        <a:ext cx="919060" cy="551436"/>
      </dsp:txXfrm>
    </dsp:sp>
    <dsp:sp modelId="{B2D1BD66-E4BD-427C-BFD0-AAFD5B7EA873}">
      <dsp:nvSpPr>
        <dsp:cNvPr id="0" name=""/>
        <dsp:cNvSpPr/>
      </dsp:nvSpPr>
      <dsp:spPr>
        <a:xfrm>
          <a:off x="4046453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GPA and Medical Insurance</a:t>
          </a:r>
        </a:p>
      </dsp:txBody>
      <dsp:txXfrm>
        <a:off x="4046453" y="56144"/>
        <a:ext cx="919060" cy="551436"/>
      </dsp:txXfrm>
    </dsp:sp>
    <dsp:sp modelId="{FD448043-FDD6-4238-A3CC-89C1CB03E3C2}">
      <dsp:nvSpPr>
        <dsp:cNvPr id="0" name=""/>
        <dsp:cNvSpPr/>
      </dsp:nvSpPr>
      <dsp:spPr>
        <a:xfrm>
          <a:off x="5057419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GTL Insurance</a:t>
          </a:r>
        </a:p>
      </dsp:txBody>
      <dsp:txXfrm>
        <a:off x="5057419" y="56144"/>
        <a:ext cx="919060" cy="551436"/>
      </dsp:txXfrm>
    </dsp:sp>
    <dsp:sp modelId="{742EFFD7-FBD9-4CB4-BF7E-43E89FCA0B3A}">
      <dsp:nvSpPr>
        <dsp:cNvPr id="0" name=""/>
        <dsp:cNvSpPr/>
      </dsp:nvSpPr>
      <dsp:spPr>
        <a:xfrm>
          <a:off x="6068385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Gym/Fitness</a:t>
          </a:r>
        </a:p>
      </dsp:txBody>
      <dsp:txXfrm>
        <a:off x="6068385" y="56144"/>
        <a:ext cx="919060" cy="551436"/>
      </dsp:txXfrm>
    </dsp:sp>
    <dsp:sp modelId="{75B25073-3591-4F13-8D43-DC4268D48C93}">
      <dsp:nvSpPr>
        <dsp:cNvPr id="0" name=""/>
        <dsp:cNvSpPr/>
      </dsp:nvSpPr>
      <dsp:spPr>
        <a:xfrm>
          <a:off x="7079351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Gratuity</a:t>
          </a:r>
        </a:p>
      </dsp:txBody>
      <dsp:txXfrm>
        <a:off x="7079351" y="56144"/>
        <a:ext cx="919060" cy="551436"/>
      </dsp:txXfrm>
    </dsp:sp>
    <dsp:sp modelId="{97BE85EB-484E-4B6F-8705-6642C838A2EF}">
      <dsp:nvSpPr>
        <dsp:cNvPr id="0" name=""/>
        <dsp:cNvSpPr/>
      </dsp:nvSpPr>
      <dsp:spPr>
        <a:xfrm>
          <a:off x="2588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Workday Leaves</a:t>
          </a:r>
        </a:p>
      </dsp:txBody>
      <dsp:txXfrm>
        <a:off x="2588" y="699487"/>
        <a:ext cx="919060" cy="551436"/>
      </dsp:txXfrm>
    </dsp:sp>
    <dsp:sp modelId="{6C162349-2269-4A88-AA90-D2CE82FDD01B}">
      <dsp:nvSpPr>
        <dsp:cNvPr id="0" name=""/>
        <dsp:cNvSpPr/>
      </dsp:nvSpPr>
      <dsp:spPr>
        <a:xfrm>
          <a:off x="1013554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Job Posting</a:t>
          </a:r>
        </a:p>
      </dsp:txBody>
      <dsp:txXfrm>
        <a:off x="1013554" y="699487"/>
        <a:ext cx="919060" cy="551436"/>
      </dsp:txXfrm>
    </dsp:sp>
    <dsp:sp modelId="{9B44846A-C3BC-4AA7-8470-8CFB06AF7F7F}">
      <dsp:nvSpPr>
        <dsp:cNvPr id="0" name=""/>
        <dsp:cNvSpPr/>
      </dsp:nvSpPr>
      <dsp:spPr>
        <a:xfrm>
          <a:off x="2024520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Referral Incentive</a:t>
          </a:r>
        </a:p>
      </dsp:txBody>
      <dsp:txXfrm>
        <a:off x="2024520" y="699487"/>
        <a:ext cx="919060" cy="551436"/>
      </dsp:txXfrm>
    </dsp:sp>
    <dsp:sp modelId="{17BE8640-7BCB-415D-8613-A22117095995}">
      <dsp:nvSpPr>
        <dsp:cNvPr id="0" name=""/>
        <dsp:cNvSpPr/>
      </dsp:nvSpPr>
      <dsp:spPr>
        <a:xfrm>
          <a:off x="3035486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Salary Advance</a:t>
          </a:r>
        </a:p>
      </dsp:txBody>
      <dsp:txXfrm>
        <a:off x="3035486" y="699487"/>
        <a:ext cx="919060" cy="551436"/>
      </dsp:txXfrm>
    </dsp:sp>
    <dsp:sp modelId="{69D72379-7479-46D9-A446-A92B0E24BB7F}">
      <dsp:nvSpPr>
        <dsp:cNvPr id="0" name=""/>
        <dsp:cNvSpPr/>
      </dsp:nvSpPr>
      <dsp:spPr>
        <a:xfrm>
          <a:off x="4046453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EAP</a:t>
          </a:r>
        </a:p>
      </dsp:txBody>
      <dsp:txXfrm>
        <a:off x="4046453" y="699487"/>
        <a:ext cx="919060" cy="551436"/>
      </dsp:txXfrm>
    </dsp:sp>
    <dsp:sp modelId="{57B1A395-BD23-47A7-9821-A91B4BE2F49B}">
      <dsp:nvSpPr>
        <dsp:cNvPr id="0" name=""/>
        <dsp:cNvSpPr/>
      </dsp:nvSpPr>
      <dsp:spPr>
        <a:xfrm>
          <a:off x="5057419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Zeta/ Meal Card</a:t>
          </a:r>
        </a:p>
      </dsp:txBody>
      <dsp:txXfrm>
        <a:off x="5057419" y="699487"/>
        <a:ext cx="919060" cy="551436"/>
      </dsp:txXfrm>
    </dsp:sp>
    <dsp:sp modelId="{9EFC1D72-A373-4B17-9C16-634D997E6518}">
      <dsp:nvSpPr>
        <dsp:cNvPr id="0" name=""/>
        <dsp:cNvSpPr/>
      </dsp:nvSpPr>
      <dsp:spPr>
        <a:xfrm>
          <a:off x="6068385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Day Care</a:t>
          </a:r>
        </a:p>
      </dsp:txBody>
      <dsp:txXfrm>
        <a:off x="6068385" y="699487"/>
        <a:ext cx="919060" cy="551436"/>
      </dsp:txXfrm>
    </dsp:sp>
    <dsp:sp modelId="{BEF2CF12-A0F5-4089-9233-654A28F7272C}">
      <dsp:nvSpPr>
        <dsp:cNvPr id="0" name=""/>
        <dsp:cNvSpPr/>
      </dsp:nvSpPr>
      <dsp:spPr>
        <a:xfrm>
          <a:off x="7079351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Long Service Award</a:t>
          </a:r>
        </a:p>
      </dsp:txBody>
      <dsp:txXfrm>
        <a:off x="7079351" y="699487"/>
        <a:ext cx="919060" cy="551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7006A-F927-46D7-9A35-D9373747990B}">
      <dsp:nvSpPr>
        <dsp:cNvPr id="0" name=""/>
        <dsp:cNvSpPr/>
      </dsp:nvSpPr>
      <dsp:spPr>
        <a:xfrm>
          <a:off x="920885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20FE-A724-4D75-936D-060869ACEA84}">
      <dsp:nvSpPr>
        <dsp:cNvPr id="0" name=""/>
        <dsp:cNvSpPr/>
      </dsp:nvSpPr>
      <dsp:spPr>
        <a:xfrm>
          <a:off x="920885" y="892060"/>
          <a:ext cx="1194007" cy="3832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Wells Fargo</a:t>
          </a:r>
        </a:p>
      </dsp:txBody>
      <dsp:txXfrm>
        <a:off x="920885" y="892060"/>
        <a:ext cx="840850" cy="383259"/>
      </dsp:txXfrm>
    </dsp:sp>
    <dsp:sp modelId="{798401B5-B9B7-454E-ABE0-5E359E1804AD}">
      <dsp:nvSpPr>
        <dsp:cNvPr id="0" name=""/>
        <dsp:cNvSpPr/>
      </dsp:nvSpPr>
      <dsp:spPr>
        <a:xfrm>
          <a:off x="1795512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52EA4-2D41-4DE4-9B27-76A9470EB2D8}">
      <dsp:nvSpPr>
        <dsp:cNvPr id="0" name=""/>
        <dsp:cNvSpPr/>
      </dsp:nvSpPr>
      <dsp:spPr>
        <a:xfrm>
          <a:off x="2316947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703526"/>
              <a:satOff val="7966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7E565-2C22-4509-943E-0144F3B7B620}">
      <dsp:nvSpPr>
        <dsp:cNvPr id="0" name=""/>
        <dsp:cNvSpPr/>
      </dsp:nvSpPr>
      <dsp:spPr>
        <a:xfrm>
          <a:off x="2316947" y="892060"/>
          <a:ext cx="1194007" cy="383259"/>
        </a:xfrm>
        <a:prstGeom prst="rect">
          <a:avLst/>
        </a:prstGeom>
        <a:solidFill>
          <a:schemeClr val="accent4">
            <a:hueOff val="-2703526"/>
            <a:satOff val="7966"/>
            <a:lumOff val="-1275"/>
            <a:alphaOff val="0"/>
          </a:schemeClr>
        </a:solidFill>
        <a:ln w="25400" cap="flat" cmpd="sng" algn="ctr">
          <a:solidFill>
            <a:schemeClr val="accent4">
              <a:hueOff val="-2703526"/>
              <a:satOff val="7966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 Discover </a:t>
          </a:r>
        </a:p>
      </dsp:txBody>
      <dsp:txXfrm>
        <a:off x="2316947" y="892060"/>
        <a:ext cx="840850" cy="383259"/>
      </dsp:txXfrm>
    </dsp:sp>
    <dsp:sp modelId="{6E7EB3EE-8293-40FA-A180-C58E07D1DDD3}">
      <dsp:nvSpPr>
        <dsp:cNvPr id="0" name=""/>
        <dsp:cNvSpPr/>
      </dsp:nvSpPr>
      <dsp:spPr>
        <a:xfrm>
          <a:off x="3191574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2781943"/>
              <a:satOff val="4267"/>
              <a:lumOff val="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3DEA5-75AE-41A4-B9EB-9C04AD2015E5}">
      <dsp:nvSpPr>
        <dsp:cNvPr id="0" name=""/>
        <dsp:cNvSpPr/>
      </dsp:nvSpPr>
      <dsp:spPr>
        <a:xfrm>
          <a:off x="3713010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5407052"/>
              <a:satOff val="15933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4CB65-1BE7-48D7-88DE-E94F4623E47C}">
      <dsp:nvSpPr>
        <dsp:cNvPr id="0" name=""/>
        <dsp:cNvSpPr/>
      </dsp:nvSpPr>
      <dsp:spPr>
        <a:xfrm>
          <a:off x="3713010" y="892060"/>
          <a:ext cx="1194007" cy="383259"/>
        </a:xfrm>
        <a:prstGeom prst="rect">
          <a:avLst/>
        </a:prstGeom>
        <a:solidFill>
          <a:schemeClr val="accent4">
            <a:hueOff val="-5407052"/>
            <a:satOff val="15933"/>
            <a:lumOff val="-2549"/>
            <a:alphaOff val="0"/>
          </a:schemeClr>
        </a:solidFill>
        <a:ln w="25400" cap="flat" cmpd="sng" algn="ctr">
          <a:solidFill>
            <a:schemeClr val="accent4">
              <a:hueOff val="-5407052"/>
              <a:satOff val="15933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Bank of America</a:t>
          </a:r>
        </a:p>
      </dsp:txBody>
      <dsp:txXfrm>
        <a:off x="3713010" y="892060"/>
        <a:ext cx="840850" cy="383259"/>
      </dsp:txXfrm>
    </dsp:sp>
    <dsp:sp modelId="{8AE75E2D-FCBB-4CAF-B05F-77CE7544249B}">
      <dsp:nvSpPr>
        <dsp:cNvPr id="0" name=""/>
        <dsp:cNvSpPr/>
      </dsp:nvSpPr>
      <dsp:spPr>
        <a:xfrm>
          <a:off x="4587637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5563886"/>
              <a:satOff val="8534"/>
              <a:lumOff val="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3BFFE-02D8-49B8-99C6-C9F5C8ED143F}">
      <dsp:nvSpPr>
        <dsp:cNvPr id="0" name=""/>
        <dsp:cNvSpPr/>
      </dsp:nvSpPr>
      <dsp:spPr>
        <a:xfrm>
          <a:off x="5109073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8110578"/>
              <a:satOff val="23899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8C099-E760-4B1A-A05A-DF036BA81C18}">
      <dsp:nvSpPr>
        <dsp:cNvPr id="0" name=""/>
        <dsp:cNvSpPr/>
      </dsp:nvSpPr>
      <dsp:spPr>
        <a:xfrm>
          <a:off x="5109073" y="892060"/>
          <a:ext cx="1194007" cy="383259"/>
        </a:xfrm>
        <a:prstGeom prst="rect">
          <a:avLst/>
        </a:prstGeom>
        <a:solidFill>
          <a:schemeClr val="accent4">
            <a:hueOff val="-8110578"/>
            <a:satOff val="23899"/>
            <a:lumOff val="-3824"/>
            <a:alphaOff val="0"/>
          </a:schemeClr>
        </a:solidFill>
        <a:ln w="25400" cap="flat" cmpd="sng" algn="ctr">
          <a:solidFill>
            <a:schemeClr val="accent4">
              <a:hueOff val="-8110578"/>
              <a:satOff val="23899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JP Morgan Chase</a:t>
          </a:r>
        </a:p>
      </dsp:txBody>
      <dsp:txXfrm>
        <a:off x="5109073" y="892060"/>
        <a:ext cx="840850" cy="383259"/>
      </dsp:txXfrm>
    </dsp:sp>
    <dsp:sp modelId="{EB8B216C-452E-41F3-8DF7-796BA766D8A9}">
      <dsp:nvSpPr>
        <dsp:cNvPr id="0" name=""/>
        <dsp:cNvSpPr/>
      </dsp:nvSpPr>
      <dsp:spPr>
        <a:xfrm>
          <a:off x="5983700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8345829"/>
              <a:satOff val="12801"/>
              <a:lumOff val="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9FE61-2CE7-47C2-B4F7-AED5A312626F}">
      <dsp:nvSpPr>
        <dsp:cNvPr id="0" name=""/>
        <dsp:cNvSpPr/>
      </dsp:nvSpPr>
      <dsp:spPr>
        <a:xfrm>
          <a:off x="6505136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0814105"/>
              <a:satOff val="31865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66A93-5A03-4FFD-965C-9624B0915699}">
      <dsp:nvSpPr>
        <dsp:cNvPr id="0" name=""/>
        <dsp:cNvSpPr/>
      </dsp:nvSpPr>
      <dsp:spPr>
        <a:xfrm>
          <a:off x="6505136" y="892060"/>
          <a:ext cx="1194007" cy="383259"/>
        </a:xfrm>
        <a:prstGeom prst="rect">
          <a:avLst/>
        </a:prstGeom>
        <a:solidFill>
          <a:schemeClr val="accent4">
            <a:hueOff val="-10814105"/>
            <a:satOff val="31865"/>
            <a:lumOff val="-5098"/>
            <a:alphaOff val="0"/>
          </a:schemeClr>
        </a:solidFill>
        <a:ln w="25400" cap="flat" cmpd="sng" algn="ctr">
          <a:solidFill>
            <a:schemeClr val="accent4">
              <a:hueOff val="-10814105"/>
              <a:satOff val="31865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Capital one</a:t>
          </a:r>
        </a:p>
      </dsp:txBody>
      <dsp:txXfrm>
        <a:off x="6505136" y="892060"/>
        <a:ext cx="840850" cy="383259"/>
      </dsp:txXfrm>
    </dsp:sp>
    <dsp:sp modelId="{0B7A0869-C4C7-4D39-9B48-42885CE9AA20}">
      <dsp:nvSpPr>
        <dsp:cNvPr id="0" name=""/>
        <dsp:cNvSpPr/>
      </dsp:nvSpPr>
      <dsp:spPr>
        <a:xfrm>
          <a:off x="7379763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11127773"/>
              <a:satOff val="17068"/>
              <a:lumOff val="4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fld id="{7CD992F2-2E49-4BC1-937C-A4BE5086B2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102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07/16/96</a:t>
            </a:r>
            <a:endParaRPr lang="en-US" altLang="en-US" sz="1200" i="0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75" tIns="46838" rIns="93675" bIns="468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##</a:t>
            </a:r>
            <a:endParaRPr lang="en-US" altLang="en-US" sz="1200" i="0"/>
          </a:p>
        </p:txBody>
      </p:sp>
    </p:spTree>
    <p:extLst>
      <p:ext uri="{BB962C8B-B14F-4D97-AF65-F5344CB8AC3E}">
        <p14:creationId xmlns:p14="http://schemas.microsoft.com/office/powerpoint/2010/main" val="359661399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07/16/96</a:t>
            </a:r>
            <a:endParaRPr lang="en-US" alt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##</a:t>
            </a:r>
            <a:endParaRPr lang="en-US" altLang="en-US" sz="1200" i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97000">
              <a:schemeClr val="bg1">
                <a:lumMod val="78000"/>
              </a:schemeClr>
            </a:gs>
            <a:gs pos="0">
              <a:schemeClr val="bg1">
                <a:alpha val="85000"/>
                <a:lumMod val="9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42945" y="1091879"/>
            <a:ext cx="8918302" cy="3829713"/>
            <a:chOff x="142945" y="685955"/>
            <a:chExt cx="8918302" cy="3829713"/>
          </a:xfrm>
        </p:grpSpPr>
        <p:sp>
          <p:nvSpPr>
            <p:cNvPr id="18" name="Rectangle 17"/>
            <p:cNvSpPr/>
            <p:nvPr/>
          </p:nvSpPr>
          <p:spPr>
            <a:xfrm>
              <a:off x="4124492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9558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7094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34630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2165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17237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99844" y="24734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27380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82452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3752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92595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20131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7667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2738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18442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5972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73508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01044" y="3943884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580" y="4134306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56115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83651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11187" y="3758902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38723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66259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393794" y="3943884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21330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48866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76402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03938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31474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59009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86545" y="375890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081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41617" y="3943884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9153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96688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224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1760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21467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4899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6676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14212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41748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569284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6819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5189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06963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534498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217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7249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06946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62012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89548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1708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44619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872155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99691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354762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182298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00983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64906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319977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75049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02585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30120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900896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728426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55596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383498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11034" y="4134306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038569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866105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93641" y="3758902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21177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4871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6248" y="3943884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03784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831320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658856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486391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313927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41463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968999" y="3758902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96535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24070" y="3943884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51606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27914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903921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73145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55898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041594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869130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96666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524202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5173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179273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006809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834345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61881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489416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316952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972024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799559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45463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773468" y="291597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601004" y="3291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428539" y="310095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083611" y="3291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939882" y="4136449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767418" y="3761045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594954" y="4136449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22489" y="4120195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077561" y="4136449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770443" y="33412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597978" y="37166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253050" y="37166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109627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764693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592229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41976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21251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67587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7730" y="19734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87873" y="12435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4294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934132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71811" y="1937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726883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554419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037026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692098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519633" y="211749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12384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892081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547147" y="136985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374683" y="170704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202219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029754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857290" y="166901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684826" y="68595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339897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167433" y="1858627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650041" y="170704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305112" y="171576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960184" y="19734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615255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270327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889056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716586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544122" y="247349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026729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54265" y="209427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681801" y="154054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509337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36872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164408" y="228388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991944" y="194161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819480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647016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474551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302087" y="214102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784694" y="158398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73233" y="155860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586139" y="126758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413674" y="216055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068746" y="235097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770208" y="198386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583113" y="27762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238185" y="27762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87" name="Rectangle 186"/>
          <p:cNvSpPr/>
          <p:nvPr userDrawn="1"/>
        </p:nvSpPr>
        <p:spPr>
          <a:xfrm>
            <a:off x="0" y="5034987"/>
            <a:ext cx="9144000" cy="18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" y="5320406"/>
            <a:ext cx="3543472" cy="1252172"/>
          </a:xfrm>
          <a:prstGeom prst="rect">
            <a:avLst/>
          </a:prstGeom>
        </p:spPr>
      </p:pic>
      <p:sp>
        <p:nvSpPr>
          <p:cNvPr id="18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30275" y="1249363"/>
            <a:ext cx="7652838" cy="7889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/>
              <a:t>Edit Master text styles</a:t>
            </a:r>
          </a:p>
        </p:txBody>
      </p:sp>
      <p:sp>
        <p:nvSpPr>
          <p:cNvPr id="19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613198" y="5597243"/>
            <a:ext cx="3214902" cy="698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4267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4267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6075748-6157-4FE7-B576-62E89CF01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3044754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574675" indent="-117475">
              <a:buClrTx/>
              <a:buFont typeface="Arial" panose="020B0604020202020204" pitchFamily="34" charset="0"/>
              <a:buChar char="̶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3044952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097924" y="771525"/>
            <a:ext cx="3044952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043211" y="774660"/>
            <a:ext cx="3044952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609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200400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399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9FD3E3A3-5324-432A-A2D2-82B87F012A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8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ur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1146135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228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4660"/>
            <a:ext cx="2286000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858000" y="774660"/>
            <a:ext cx="2286000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285999" y="774660"/>
            <a:ext cx="2286000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571999" y="774660"/>
            <a:ext cx="2286000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auto">
          <a:xfrm>
            <a:off x="6858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8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724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010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97FD2D69-5E87-47F9-929E-92CE83B8AD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2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066800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776361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4498152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066800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776361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4498152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D56363D6-46BD-4F06-9C8A-5C5ABF42D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216848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254543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3292238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0" y="4329933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216848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254543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3292238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2743200" y="4329933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92E7ACE4-4FB8-48D1-9194-7355D7E74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iv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014781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052476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3090171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0" y="4127866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014781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052476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3090171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2743200" y="4127866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5149850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2743200" y="5149850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E496C82-A031-4407-9C65-1E58AF376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 flip="none" rotWithShape="1">
          <a:gsLst>
            <a:gs pos="100000">
              <a:schemeClr val="accent1">
                <a:lumMod val="87000"/>
              </a:schemeClr>
            </a:gs>
            <a:gs pos="0">
              <a:schemeClr val="accent1">
                <a:alpha val="84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3" name="Rectangle 2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974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 flip="none" rotWithShape="1">
          <a:gsLst>
            <a:gs pos="100000">
              <a:schemeClr val="accent2">
                <a:lumMod val="80000"/>
              </a:schemeClr>
            </a:gs>
            <a:gs pos="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3" name="Rectangle 2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016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 flip="none" rotWithShape="1">
          <a:gsLst>
            <a:gs pos="100000">
              <a:schemeClr val="accent3">
                <a:alpha val="98000"/>
                <a:lumMod val="92000"/>
              </a:schemeClr>
            </a:gs>
            <a:gs pos="0">
              <a:schemeClr val="accent3">
                <a:alpha val="7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332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100000">
              <a:schemeClr val="accent4">
                <a:lumMod val="86000"/>
              </a:schemeClr>
            </a:gs>
            <a:gs pos="0">
              <a:schemeClr val="accent4">
                <a:alpha val="84000"/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99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97000">
              <a:schemeClr val="bg1">
                <a:lumMod val="78000"/>
              </a:schemeClr>
            </a:gs>
            <a:gs pos="0">
              <a:schemeClr val="bg1">
                <a:alpha val="85000"/>
                <a:lumMod val="9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20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0561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rgbClr val="FF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2" name="Rectangle 181"/>
          <p:cNvSpPr/>
          <p:nvPr userDrawn="1"/>
        </p:nvSpPr>
        <p:spPr>
          <a:xfrm>
            <a:off x="0" y="5034987"/>
            <a:ext cx="9144000" cy="1823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86" name="Group 185"/>
          <p:cNvGrpSpPr/>
          <p:nvPr userDrawn="1"/>
        </p:nvGrpSpPr>
        <p:grpSpPr>
          <a:xfrm>
            <a:off x="4245256" y="5034987"/>
            <a:ext cx="4802934" cy="1823014"/>
            <a:chOff x="4245256" y="5034987"/>
            <a:chExt cx="4802934" cy="1823014"/>
          </a:xfrm>
        </p:grpSpPr>
        <p:sp>
          <p:nvSpPr>
            <p:cNvPr id="187" name="Rectangle 186"/>
            <p:cNvSpPr/>
            <p:nvPr/>
          </p:nvSpPr>
          <p:spPr>
            <a:xfrm>
              <a:off x="7864636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394301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080747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767194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296864" y="600319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826535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99428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885875" y="6571633"/>
              <a:ext cx="110325" cy="286368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637825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324271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51123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37564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380788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224012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910458" y="5129268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440129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283351" y="5034987"/>
              <a:ext cx="110325" cy="144752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126575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813022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499469" y="529300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185915" y="554861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872363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245256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848373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691591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53481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064484" y="520001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907708" y="551584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750932" y="5357132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594155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437379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280601" y="522158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12382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967049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810272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53496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5496718" y="5679582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183166" y="593519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026389" y="567133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71283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99283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937865" y="531438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624312" y="554861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8310758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7997205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8935115" y="570096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8621562" y="593519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464785" y="519459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151232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36" name="Text Placeholder 199"/>
          <p:cNvSpPr>
            <a:spLocks noGrp="1"/>
          </p:cNvSpPr>
          <p:nvPr>
            <p:ph type="body" sz="quarter" idx="10" hasCustomPrompt="1"/>
          </p:nvPr>
        </p:nvSpPr>
        <p:spPr>
          <a:xfrm>
            <a:off x="433182" y="1600200"/>
            <a:ext cx="7368734" cy="738664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5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474499" y="5748898"/>
            <a:ext cx="3432242" cy="33855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30846A8-F711-44F2-8488-132C355C9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" y="5320406"/>
            <a:ext cx="3543472" cy="12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100000">
              <a:schemeClr val="accent5">
                <a:lumMod val="76000"/>
              </a:schemeClr>
            </a:gs>
            <a:gs pos="0">
              <a:schemeClr val="accent5">
                <a:lumMod val="96000"/>
                <a:lumOff val="4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02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 flip="none" rotWithShape="1">
          <a:gsLst>
            <a:gs pos="100000">
              <a:schemeClr val="accent6">
                <a:lumMod val="89000"/>
              </a:schemeClr>
            </a:gs>
            <a:gs pos="0">
              <a:schemeClr val="accent6">
                <a:lumMod val="90000"/>
                <a:lumOff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941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29" y="1408708"/>
            <a:ext cx="4151483" cy="1467027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4" name="Rectangle 3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0166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7/17/2018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5536528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52A0CD-ED37-45A4-B479-03296EFB30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230017-251F-4BF1-9150-6A627D23B74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CCA611-EFC1-4D3E-AA59-FAF3F3A51E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917D2-BF21-41D6-9528-7BF37990A678}" type="datetimeFigureOut">
              <a:rPr lang="en-US" smtClean="0"/>
              <a:t>7/17/2018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CF3DEE-512D-474F-9B22-10156C936B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F1857E-8725-4097-97CE-F43217F58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941549-580B-4A6D-8C2F-5A112B08F00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308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 userDrawn="1"/>
        </p:nvSpPr>
        <p:spPr>
          <a:xfrm>
            <a:off x="396364" y="407605"/>
            <a:ext cx="3091911" cy="430887"/>
          </a:xfrm>
          <a:prstGeom prst="rect">
            <a:avLst/>
          </a:prstGeom>
        </p:spPr>
        <p:txBody>
          <a:bodyPr lIns="0" anchor="b"/>
          <a:lstStyle>
            <a:defPPr>
              <a:defRPr lang="en-US"/>
            </a:defPPr>
            <a:lvl1pPr marL="0" lvl="0" indent="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200">
                <a:latin typeface="+mj-lt"/>
                <a:cs typeface="Arial" panose="020B060402020202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Tx/>
              <a:buSzPct val="55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Tx/>
              <a:buSzPct val="50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lrTx/>
              <a:buSzPct val="55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lrTx/>
              <a:buSzPct val="50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9pPr>
          </a:lstStyle>
          <a:p>
            <a:pPr lvl="0"/>
            <a:r>
              <a:rPr lang="en-US" sz="3200" dirty="0"/>
              <a:t>Content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8919" y="1600200"/>
            <a:ext cx="8365544" cy="2486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4488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798513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201737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603375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:a16="http://schemas.microsoft.com/office/drawing/2014/main" id="{645E3247-090E-4476-8643-A393A40E2B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11" y="157107"/>
            <a:ext cx="2484887" cy="87809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:a16="http://schemas.microsoft.com/office/drawing/2014/main" id="{A1F21B78-A499-4585-8E78-31D3EA490999}"/>
              </a:ext>
            </a:extLst>
          </p:cNvPr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FD774483-6475-43CB-A572-06D629EC913A}"/>
                </a:ext>
              </a:extLst>
            </p:cNvPr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F826C59A-FD1B-4221-B403-0257E759B2AA}"/>
                </a:ext>
              </a:extLst>
            </p:cNvPr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C470C368-C245-4F7E-AC37-5D96298D42D7}"/>
                </a:ext>
              </a:extLst>
            </p:cNvPr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D7C77965-8A2F-403D-AD11-DFF897F1B6AD}"/>
                </a:ext>
              </a:extLst>
            </p:cNvPr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296ECD47-0DB1-4977-BF8C-8723A85A4465}"/>
                </a:ext>
              </a:extLst>
            </p:cNvPr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74730E92-A8DB-4575-B17A-F27D32B0C858}"/>
                </a:ext>
              </a:extLst>
            </p:cNvPr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D8C64165-E5B0-4F8E-AAB8-340A6CA72E2F}"/>
                </a:ext>
              </a:extLst>
            </p:cNvPr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:a16="http://schemas.microsoft.com/office/drawing/2014/main" id="{C843D638-6166-4D30-B90B-9032CC84E43D}"/>
                </a:ext>
              </a:extLst>
            </p:cNvPr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:a16="http://schemas.microsoft.com/office/drawing/2014/main" id="{BFC352DA-2894-479E-A650-34E20476ABC5}"/>
                </a:ext>
              </a:extLst>
            </p:cNvPr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014A8119-1E30-48CC-B7D5-16634A9A9AF7}"/>
                </a:ext>
              </a:extLst>
            </p:cNvPr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9BF8A429-9D3C-4225-A7A3-2A55CF48EF8D}"/>
                </a:ext>
              </a:extLst>
            </p:cNvPr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F12BA45D-F8C0-4CB0-B172-5860EE739C5A}"/>
                </a:ext>
              </a:extLst>
            </p:cNvPr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:a16="http://schemas.microsoft.com/office/drawing/2014/main" id="{9C406553-3A3E-4CB6-BB5D-DEE4A37CE6CC}"/>
                </a:ext>
              </a:extLst>
            </p:cNvPr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8ABD82FA-9BB9-457F-B241-CA34FDDEE626}"/>
                </a:ext>
              </a:extLst>
            </p:cNvPr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7D287292-17C6-4561-8F31-E300338C06BE}"/>
                </a:ext>
              </a:extLst>
            </p:cNvPr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:a16="http://schemas.microsoft.com/office/drawing/2014/main" id="{6290216F-4352-4B6C-A3AB-B3F4DD31A73D}"/>
                </a:ext>
              </a:extLst>
            </p:cNvPr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E2AE4EE9-759A-4E49-9978-F7FA72A67526}"/>
                </a:ext>
              </a:extLst>
            </p:cNvPr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BA1F4AF6-D4AD-42CD-8439-CB69D8924564}"/>
                </a:ext>
              </a:extLst>
            </p:cNvPr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C127933C-F372-4F23-8E67-EAC68ECC1F8D}"/>
                </a:ext>
              </a:extLst>
            </p:cNvPr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:a16="http://schemas.microsoft.com/office/drawing/2014/main" id="{8A136432-CF8C-4856-A2E1-163C1143324B}"/>
                </a:ext>
              </a:extLst>
            </p:cNvPr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:a16="http://schemas.microsoft.com/office/drawing/2014/main" id="{3EB0C6CF-8E39-40BB-9674-B22770599F86}"/>
                </a:ext>
              </a:extLst>
            </p:cNvPr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4CB90D37-6DAD-4E3E-9028-27925BC78D87}"/>
                </a:ext>
              </a:extLst>
            </p:cNvPr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84ADB01A-51FE-48BE-B6F0-E96CC9C46F8C}"/>
                </a:ext>
              </a:extLst>
            </p:cNvPr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:a16="http://schemas.microsoft.com/office/drawing/2014/main" id="{E745256A-CB8A-4AC0-B7D9-CD797B918EC1}"/>
                </a:ext>
              </a:extLst>
            </p:cNvPr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:a16="http://schemas.microsoft.com/office/drawing/2014/main" id="{D2E0F5E0-B9EF-4FF0-8133-19779B0EF2F8}"/>
                </a:ext>
              </a:extLst>
            </p:cNvPr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:a16="http://schemas.microsoft.com/office/drawing/2014/main" id="{DA358B3F-9176-4277-957D-C373358DF537}"/>
                </a:ext>
              </a:extLst>
            </p:cNvPr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:a16="http://schemas.microsoft.com/office/drawing/2014/main" id="{5A036131-7E2A-4723-A8F2-2FE29F751C5E}"/>
                </a:ext>
              </a:extLst>
            </p:cNvPr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:a16="http://schemas.microsoft.com/office/drawing/2014/main" id="{20647142-042D-44B5-9D07-E3C96251208F}"/>
                </a:ext>
              </a:extLst>
            </p:cNvPr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:a16="http://schemas.microsoft.com/office/drawing/2014/main" id="{1DE8EECC-1CF2-4F6C-9E05-1D9969C2FF0C}"/>
                </a:ext>
              </a:extLst>
            </p:cNvPr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369C2601-CCB7-4010-A17F-BF03335AA33B}"/>
                </a:ext>
              </a:extLst>
            </p:cNvPr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:a16="http://schemas.microsoft.com/office/drawing/2014/main" id="{98F1BA5A-B5DC-4C5E-BCBF-1AA9EDB19A4A}"/>
                </a:ext>
              </a:extLst>
            </p:cNvPr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:a16="http://schemas.microsoft.com/office/drawing/2014/main" id="{4D4B5DB0-760E-41C0-B104-6343A08C1A7F}"/>
                </a:ext>
              </a:extLst>
            </p:cNvPr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:a16="http://schemas.microsoft.com/office/drawing/2014/main" id="{C0AA5228-15FB-4386-8422-C06DBC60A481}"/>
                </a:ext>
              </a:extLst>
            </p:cNvPr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:a16="http://schemas.microsoft.com/office/drawing/2014/main" id="{A4410C40-FC75-4CB5-AD1F-AD0DDA7C3FE2}"/>
                </a:ext>
              </a:extLst>
            </p:cNvPr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A6A07132-AF11-402A-8626-A04446470F80}"/>
                </a:ext>
              </a:extLst>
            </p:cNvPr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:a16="http://schemas.microsoft.com/office/drawing/2014/main" id="{D4F5F8B7-0B2D-4F39-825F-8DE196992E22}"/>
                </a:ext>
              </a:extLst>
            </p:cNvPr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:a16="http://schemas.microsoft.com/office/drawing/2014/main" id="{AE03F8DF-1418-406C-A44F-AEE0B69FE8FF}"/>
                </a:ext>
              </a:extLst>
            </p:cNvPr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CD144A37-AFDC-49D0-AD8A-02645CD55816}"/>
                </a:ext>
              </a:extLst>
            </p:cNvPr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:a16="http://schemas.microsoft.com/office/drawing/2014/main" id="{A734D9D9-829E-4826-950B-E732DC02B438}"/>
                </a:ext>
              </a:extLst>
            </p:cNvPr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:a16="http://schemas.microsoft.com/office/drawing/2014/main" id="{1C1ED552-63F0-4508-818B-269ADF9F748B}"/>
                </a:ext>
              </a:extLst>
            </p:cNvPr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E0074925-2499-4F51-9440-5729DC23CF54}"/>
                </a:ext>
              </a:extLst>
            </p:cNvPr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:a16="http://schemas.microsoft.com/office/drawing/2014/main" id="{ACA0D4A0-5EBC-447D-B57A-9C5D43ECC070}"/>
                </a:ext>
              </a:extLst>
            </p:cNvPr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B85A6D24-7AA5-451E-8FD5-2ADFC106D6BD}"/>
                </a:ext>
              </a:extLst>
            </p:cNvPr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B99B54FF-1EC0-4636-9CEB-68101416E7D7}"/>
                </a:ext>
              </a:extLst>
            </p:cNvPr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73C6A5AB-27D1-4D01-A8CC-C70CBC3DABC5}"/>
                </a:ext>
              </a:extLst>
            </p:cNvPr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E92CA7B4-E463-45AC-9992-E886087E47E7}"/>
                </a:ext>
              </a:extLst>
            </p:cNvPr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E08338F5-B89E-4825-B427-E700FAB6E4AE}"/>
                </a:ext>
              </a:extLst>
            </p:cNvPr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:a16="http://schemas.microsoft.com/office/drawing/2014/main" id="{8AC59F5F-264C-466B-BE89-02F48968FD70}"/>
                </a:ext>
              </a:extLst>
            </p:cNvPr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:a16="http://schemas.microsoft.com/office/drawing/2014/main" id="{9FB7AB56-4459-44DF-8433-1028F855286B}"/>
                </a:ext>
              </a:extLst>
            </p:cNvPr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:a16="http://schemas.microsoft.com/office/drawing/2014/main" id="{DC8D1DC9-A0E8-40F8-BA49-0C7240DE8123}"/>
                </a:ext>
              </a:extLst>
            </p:cNvPr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:a16="http://schemas.microsoft.com/office/drawing/2014/main" id="{FD3BF717-1AD5-482D-AD34-7AC984297E62}"/>
                </a:ext>
              </a:extLst>
            </p:cNvPr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:a16="http://schemas.microsoft.com/office/drawing/2014/main" id="{AB078FE6-4113-4023-80DD-2841DEC5E8B8}"/>
                </a:ext>
              </a:extLst>
            </p:cNvPr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:a16="http://schemas.microsoft.com/office/drawing/2014/main" id="{86BB3D10-49A4-48DA-9FF2-970B1F0A6380}"/>
                </a:ext>
              </a:extLst>
            </p:cNvPr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BA88BD4-B129-486E-BC8C-FFF0B25156BB}"/>
                </a:ext>
              </a:extLst>
            </p:cNvPr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81269E17-289F-4DD9-87C5-2315FA06CC60}"/>
                </a:ext>
              </a:extLst>
            </p:cNvPr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3C64DB59-8834-4A91-8B97-BA398F53478D}"/>
                </a:ext>
              </a:extLst>
            </p:cNvPr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:a16="http://schemas.microsoft.com/office/drawing/2014/main" id="{A67CDE80-3BE7-40FD-AF58-79D5F308C8EF}"/>
                </a:ext>
              </a:extLst>
            </p:cNvPr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:a16="http://schemas.microsoft.com/office/drawing/2014/main" id="{D279E41C-2E38-4E1F-A4C9-4FBF6DF33835}"/>
                </a:ext>
              </a:extLst>
            </p:cNvPr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:a16="http://schemas.microsoft.com/office/drawing/2014/main" id="{080EFCE9-170E-4F27-9E6B-B5AC841B3E0F}"/>
                </a:ext>
              </a:extLst>
            </p:cNvPr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:a16="http://schemas.microsoft.com/office/drawing/2014/main" id="{0015F8AC-E045-4093-970E-18F706CC7EF5}"/>
                </a:ext>
              </a:extLst>
            </p:cNvPr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:a16="http://schemas.microsoft.com/office/drawing/2014/main" id="{910F3E29-01E8-4CB3-A6BC-411EA5B5812C}"/>
                </a:ext>
              </a:extLst>
            </p:cNvPr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:a16="http://schemas.microsoft.com/office/drawing/2014/main" id="{37554FA1-4CFB-4FA3-80DE-14B84E78DB8C}"/>
                </a:ext>
              </a:extLst>
            </p:cNvPr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:a16="http://schemas.microsoft.com/office/drawing/2014/main" id="{37CD5D69-9A7F-448E-930A-330A875FE212}"/>
                </a:ext>
              </a:extLst>
            </p:cNvPr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82DA11AA-334B-4B64-871F-1B3D1BC8E450}"/>
                </a:ext>
              </a:extLst>
            </p:cNvPr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:a16="http://schemas.microsoft.com/office/drawing/2014/main" id="{A8026DA9-FFC3-428A-A005-6798B59F3862}"/>
                </a:ext>
              </a:extLst>
            </p:cNvPr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:a16="http://schemas.microsoft.com/office/drawing/2014/main" id="{7AD24AC9-982F-4414-B811-8FE63045BB77}"/>
                </a:ext>
              </a:extLst>
            </p:cNvPr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:a16="http://schemas.microsoft.com/office/drawing/2014/main" id="{3F71F821-B7C5-4CB7-A924-D61390406F73}"/>
                </a:ext>
              </a:extLst>
            </p:cNvPr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:a16="http://schemas.microsoft.com/office/drawing/2014/main" id="{39D31C6A-ED07-4B82-99F3-DC547EC2B5FA}"/>
                </a:ext>
              </a:extLst>
            </p:cNvPr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:a16="http://schemas.microsoft.com/office/drawing/2014/main" id="{92F9422C-64AA-4EA2-8EF1-1EF2BB218AC8}"/>
                </a:ext>
              </a:extLst>
            </p:cNvPr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:a16="http://schemas.microsoft.com/office/drawing/2014/main" id="{18D48EF6-CCC9-447B-9D3F-E0FB630C8CB5}"/>
                </a:ext>
              </a:extLst>
            </p:cNvPr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:a16="http://schemas.microsoft.com/office/drawing/2014/main" id="{B22079E8-4CF4-43A7-996A-B854588FB935}"/>
                </a:ext>
              </a:extLst>
            </p:cNvPr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:a16="http://schemas.microsoft.com/office/drawing/2014/main" id="{5EFC330B-3414-4D25-AC77-5371427A21E9}"/>
                </a:ext>
              </a:extLst>
            </p:cNvPr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:a16="http://schemas.microsoft.com/office/drawing/2014/main" id="{9DDD2A32-31B3-4E19-AC1F-57D5FEBD0416}"/>
                </a:ext>
              </a:extLst>
            </p:cNvPr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:a16="http://schemas.microsoft.com/office/drawing/2014/main" id="{85236B9D-DBC7-463B-992C-9302199D79C5}"/>
                </a:ext>
              </a:extLst>
            </p:cNvPr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:a16="http://schemas.microsoft.com/office/drawing/2014/main" id="{031EE4B5-1E39-40CD-BA23-4B8C402FDE71}"/>
                </a:ext>
              </a:extLst>
            </p:cNvPr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59029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3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j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3700" y="1249363"/>
            <a:ext cx="7329488" cy="3736975"/>
          </a:xfrm>
          <a:prstGeom prst="rect">
            <a:avLst/>
          </a:prstGeom>
        </p:spPr>
        <p:txBody>
          <a:bodyPr lIns="0"/>
          <a:lstStyle>
            <a:lvl1pPr marL="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8575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6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3700" y="1249363"/>
            <a:ext cx="7329488" cy="3736975"/>
          </a:xfrm>
          <a:prstGeom prst="rect">
            <a:avLst/>
          </a:prstGeom>
        </p:spPr>
        <p:txBody>
          <a:bodyPr lIns="0"/>
          <a:lstStyle>
            <a:lvl1pPr marL="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8575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13716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9D6E089-261D-47B7-9B0B-988ABBD523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345C1B6-960E-4685-9EAB-0B49B8FB51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3044754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574675" indent="-117475">
              <a:buClrTx/>
              <a:buFont typeface="Arial" panose="020B0604020202020204" pitchFamily="34" charset="0"/>
              <a:buChar char="̶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3044952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097924" y="771525"/>
            <a:ext cx="3044952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043211" y="774660"/>
            <a:ext cx="3044952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609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200400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399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D0BEF76E-59FE-4AC0-8F2C-373634BAC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1146135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228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4660"/>
            <a:ext cx="2286000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858000" y="774660"/>
            <a:ext cx="2286000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285999" y="774660"/>
            <a:ext cx="2286000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571999" y="774660"/>
            <a:ext cx="2286000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auto">
          <a:xfrm>
            <a:off x="6858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8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724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010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:a16="http://schemas.microsoft.com/office/drawing/2014/main" id="{233C64C7-7805-4164-9280-74AF8EA95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u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7169" y="3733800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52401" y="4257677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800601" y="4257677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0" y="3733802"/>
            <a:ext cx="4571999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576763" y="3733802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71428C40-BE39-4B81-86C7-7616EC4835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64" r:id="rId4"/>
    <p:sldLayoutId id="2147483665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70" r:id="rId16"/>
    <p:sldLayoutId id="2147483692" r:id="rId17"/>
    <p:sldLayoutId id="2147483678" r:id="rId18"/>
    <p:sldLayoutId id="2147483679" r:id="rId19"/>
    <p:sldLayoutId id="2147483680" r:id="rId20"/>
    <p:sldLayoutId id="2147483681" r:id="rId21"/>
    <p:sldLayoutId id="2147483677" r:id="rId22"/>
    <p:sldLayoutId id="2147483693" r:id="rId23"/>
    <p:sldLayoutId id="2147483694" r:id="rId24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jpg"/><Relationship Id="rId13" Type="http://schemas.openxmlformats.org/officeDocument/2006/relationships/image" Target="../media/image16.jpg"/><Relationship Id="rId3" Type="http://schemas.openxmlformats.org/officeDocument/2006/relationships/image" Target="../media/image6.jpg"/><Relationship Id="rId7" Type="http://schemas.openxmlformats.org/officeDocument/2006/relationships/image" Target="../media/image10.jpg"/><Relationship Id="rId12" Type="http://schemas.openxmlformats.org/officeDocument/2006/relationships/image" Target="../media/image15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3.xml"/><Relationship Id="rId6" Type="http://schemas.openxmlformats.org/officeDocument/2006/relationships/image" Target="../media/image9.jpg"/><Relationship Id="rId11" Type="http://schemas.openxmlformats.org/officeDocument/2006/relationships/image" Target="../media/image14.png"/><Relationship Id="rId5" Type="http://schemas.openxmlformats.org/officeDocument/2006/relationships/image" Target="../media/image8.jpg"/><Relationship Id="rId10" Type="http://schemas.openxmlformats.org/officeDocument/2006/relationships/image" Target="../media/image13.jpg"/><Relationship Id="rId4" Type="http://schemas.openxmlformats.org/officeDocument/2006/relationships/image" Target="../media/image7.png"/><Relationship Id="rId9" Type="http://schemas.openxmlformats.org/officeDocument/2006/relationships/image" Target="../media/image12.jpg"/><Relationship Id="rId14" Type="http://schemas.openxmlformats.org/officeDocument/2006/relationships/image" Target="../media/image17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2.png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en.wikipedia.org/wiki/Artificial_intellige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14400" y="1905000"/>
            <a:ext cx="7652838" cy="788987"/>
          </a:xfrm>
        </p:spPr>
        <p:txBody>
          <a:bodyPr/>
          <a:lstStyle/>
          <a:p>
            <a:r>
              <a:rPr lang="en-US" dirty="0">
                <a:latin typeface="+mj-lt"/>
              </a:rPr>
              <a:t>                 Final Intern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July 2018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3283777"/>
              </p:ext>
            </p:extLst>
          </p:nvPr>
        </p:nvGraphicFramePr>
        <p:xfrm>
          <a:off x="-1" y="1549400"/>
          <a:ext cx="9144001" cy="3022600"/>
        </p:xfrm>
        <a:graphic>
          <a:graphicData uri="http://schemas.openxmlformats.org/drawingml/2006/table">
            <a:tbl>
              <a:tblPr/>
              <a:tblGrid>
                <a:gridCol w="82936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2912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6191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99191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4622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11623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Model</a:t>
                      </a:r>
                    </a:p>
                  </a:txBody>
                  <a:tcPr marL="90000" marR="90000" marT="76518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 + Text Cleaned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 + Text Cleaned + Pre -  processing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 + Text Cleaned + Pre - processing + Less Intents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92934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SVM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61.3%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68.9%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75.4%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83.5%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93087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MLP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71.2%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78.7%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80.1%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92.5%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800" y="533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>
                <a:solidFill>
                  <a:schemeClr val="bg1"/>
                </a:solidFill>
                <a:latin typeface="+mn-lt"/>
              </a:rPr>
              <a:t>Validation/Test Accuracy –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59837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17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008876" y="720902"/>
            <a:ext cx="2135505" cy="398780"/>
          </a:xfrm>
          <a:custGeom>
            <a:avLst/>
            <a:gdLst/>
            <a:ahLst/>
            <a:cxnLst/>
            <a:rect l="l" t="t" r="r" b="b"/>
            <a:pathLst>
              <a:path w="2135504" h="398780">
                <a:moveTo>
                  <a:pt x="0" y="398729"/>
                </a:moveTo>
                <a:lnTo>
                  <a:pt x="2134997" y="398729"/>
                </a:lnTo>
                <a:lnTo>
                  <a:pt x="2134997" y="0"/>
                </a:lnTo>
                <a:lnTo>
                  <a:pt x="0" y="0"/>
                </a:lnTo>
                <a:lnTo>
                  <a:pt x="0" y="398729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7008876" y="720902"/>
            <a:ext cx="2135505" cy="398780"/>
          </a:xfrm>
          <a:custGeom>
            <a:avLst/>
            <a:gdLst/>
            <a:ahLst/>
            <a:cxnLst/>
            <a:rect l="l" t="t" r="r" b="b"/>
            <a:pathLst>
              <a:path w="2135504" h="398780">
                <a:moveTo>
                  <a:pt x="0" y="398729"/>
                </a:moveTo>
                <a:lnTo>
                  <a:pt x="2134997" y="398729"/>
                </a:lnTo>
                <a:lnTo>
                  <a:pt x="2134997" y="0"/>
                </a:lnTo>
                <a:lnTo>
                  <a:pt x="0" y="0"/>
                </a:lnTo>
                <a:lnTo>
                  <a:pt x="0" y="398729"/>
                </a:lnTo>
                <a:close/>
              </a:path>
            </a:pathLst>
          </a:custGeom>
          <a:ln w="9144">
            <a:solidFill>
              <a:srgbClr val="FAC5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6303262"/>
            <a:ext cx="1354836" cy="47853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0" y="6792466"/>
            <a:ext cx="9144000" cy="65405"/>
          </a:xfrm>
          <a:custGeom>
            <a:avLst/>
            <a:gdLst/>
            <a:ahLst/>
            <a:cxnLst/>
            <a:rect l="l" t="t" r="r" b="b"/>
            <a:pathLst>
              <a:path w="9144000" h="65404">
                <a:moveTo>
                  <a:pt x="0" y="65025"/>
                </a:moveTo>
                <a:lnTo>
                  <a:pt x="9144000" y="65025"/>
                </a:lnTo>
                <a:lnTo>
                  <a:pt x="9144000" y="0"/>
                </a:lnTo>
                <a:lnTo>
                  <a:pt x="0" y="0"/>
                </a:lnTo>
                <a:lnTo>
                  <a:pt x="0" y="65025"/>
                </a:lnTo>
                <a:close/>
              </a:path>
            </a:pathLst>
          </a:custGeom>
          <a:solidFill>
            <a:srgbClr val="F9C500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5411723" y="1119632"/>
            <a:ext cx="0" cy="2308860"/>
          </a:xfrm>
          <a:custGeom>
            <a:avLst/>
            <a:gdLst/>
            <a:ahLst/>
            <a:cxnLst/>
            <a:rect l="l" t="t" r="r" b="b"/>
            <a:pathLst>
              <a:path h="2308860">
                <a:moveTo>
                  <a:pt x="0" y="0"/>
                </a:moveTo>
                <a:lnTo>
                  <a:pt x="0" y="2308859"/>
                </a:lnTo>
              </a:path>
            </a:pathLst>
          </a:custGeom>
          <a:ln w="9144">
            <a:solidFill>
              <a:srgbClr val="FAC5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404103" y="4267072"/>
            <a:ext cx="0" cy="2486025"/>
          </a:xfrm>
          <a:custGeom>
            <a:avLst/>
            <a:gdLst/>
            <a:ahLst/>
            <a:cxnLst/>
            <a:rect l="l" t="t" r="r" b="b"/>
            <a:pathLst>
              <a:path h="2486025">
                <a:moveTo>
                  <a:pt x="0" y="0"/>
                </a:moveTo>
                <a:lnTo>
                  <a:pt x="0" y="2485544"/>
                </a:lnTo>
              </a:path>
            </a:pathLst>
          </a:custGeom>
          <a:ln w="9144">
            <a:solidFill>
              <a:srgbClr val="FAC5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14800" y="2223516"/>
            <a:ext cx="978408" cy="59588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0" y="743724"/>
            <a:ext cx="7009130" cy="375920"/>
          </a:xfrm>
          <a:custGeom>
            <a:avLst/>
            <a:gdLst/>
            <a:ahLst/>
            <a:cxnLst/>
            <a:rect l="l" t="t" r="r" b="b"/>
            <a:pathLst>
              <a:path w="7009130" h="375919">
                <a:moveTo>
                  <a:pt x="0" y="375907"/>
                </a:moveTo>
                <a:lnTo>
                  <a:pt x="7008622" y="375907"/>
                </a:lnTo>
                <a:lnTo>
                  <a:pt x="7008622" y="0"/>
                </a:lnTo>
                <a:lnTo>
                  <a:pt x="0" y="0"/>
                </a:lnTo>
                <a:lnTo>
                  <a:pt x="0" y="375907"/>
                </a:lnTo>
                <a:close/>
              </a:path>
            </a:pathLst>
          </a:custGeom>
          <a:solidFill>
            <a:schemeClr val="tx2">
              <a:lumMod val="75000"/>
            </a:schemeClr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0" y="743724"/>
            <a:ext cx="7009130" cy="375920"/>
          </a:xfrm>
          <a:custGeom>
            <a:avLst/>
            <a:gdLst/>
            <a:ahLst/>
            <a:cxnLst/>
            <a:rect l="l" t="t" r="r" b="b"/>
            <a:pathLst>
              <a:path w="7009130" h="375919">
                <a:moveTo>
                  <a:pt x="0" y="375907"/>
                </a:moveTo>
                <a:lnTo>
                  <a:pt x="7008622" y="375907"/>
                </a:lnTo>
                <a:lnTo>
                  <a:pt x="7008622" y="0"/>
                </a:lnTo>
                <a:lnTo>
                  <a:pt x="0" y="0"/>
                </a:lnTo>
                <a:lnTo>
                  <a:pt x="0" y="375907"/>
                </a:lnTo>
                <a:close/>
              </a:path>
            </a:pathLst>
          </a:custGeom>
          <a:ln w="9144">
            <a:solidFill>
              <a:srgbClr val="6DBE49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4343" y="2980182"/>
            <a:ext cx="10477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48895" marR="5080" lvl="0" indent="-36830" algn="l" defTabSz="914400" rtl="0" eaLnBrk="0" fontAlgn="base" latinLnBrk="0" hangingPunct="0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Retailer</a:t>
            </a:r>
            <a:r>
              <a:rPr kumimoji="0" sz="1400" b="0" i="0" u="none" strike="noStrike" kern="1200" cap="none" spc="-1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Acceptance</a:t>
            </a:r>
            <a:endParaRPr kumimoji="0" sz="14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04797" y="2980182"/>
            <a:ext cx="164846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334010" marR="5080" lvl="0" indent="-321945" algn="l" defTabSz="914400" rtl="0" eaLnBrk="0" fontAlgn="base" latinLnBrk="0" hangingPunct="0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Accepted </a:t>
            </a:r>
            <a:r>
              <a:rPr kumimoji="0" sz="1400" b="0" i="0" u="none" strike="noStrike" kern="1200" cap="none" spc="-2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at</a:t>
            </a:r>
            <a:r>
              <a:rPr kumimoji="0" sz="1400" b="0" i="0" u="none" strike="noStrike" kern="1200" cap="none" spc="-15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Network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054602" y="2980182"/>
            <a:ext cx="104775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76200" marR="5080" lvl="0" indent="-64135" algn="l" defTabSz="914400" rtl="0" eaLnBrk="0" fontAlgn="base" latinLnBrk="0" hangingPunct="0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Retailer</a:t>
            </a:r>
            <a:r>
              <a:rPr kumimoji="0" sz="1400" b="0" i="0" u="none" strike="noStrike" kern="1200" cap="none" spc="-114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Only 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Acceptance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450204" y="2980182"/>
            <a:ext cx="1484630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 marR="5080" lvl="0" indent="81915" algn="l" defTabSz="914400" rtl="0" eaLnBrk="0" fontAlgn="base" latinLnBrk="0" hangingPunct="0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~200K </a:t>
            </a:r>
            <a:r>
              <a:rPr kumimoji="0" sz="1400" b="0" i="0" u="none" strike="noStrike" kern="1200" cap="none" spc="-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Provider  Network</a:t>
            </a:r>
            <a:r>
              <a:rPr kumimoji="0" sz="1400" b="0" i="0" u="none" strike="noStrike" kern="1200" cap="none" spc="-8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Locations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6967" y="3555491"/>
            <a:ext cx="3745865" cy="711835"/>
          </a:xfrm>
          <a:custGeom>
            <a:avLst/>
            <a:gdLst/>
            <a:ahLst/>
            <a:cxnLst/>
            <a:rect l="l" t="t" r="r" b="b"/>
            <a:pathLst>
              <a:path w="3745865" h="711835">
                <a:moveTo>
                  <a:pt x="0" y="711581"/>
                </a:moveTo>
                <a:lnTo>
                  <a:pt x="3745727" y="711581"/>
                </a:lnTo>
                <a:lnTo>
                  <a:pt x="3745727" y="0"/>
                </a:lnTo>
                <a:lnTo>
                  <a:pt x="1" y="0"/>
                </a:lnTo>
                <a:lnTo>
                  <a:pt x="0" y="711581"/>
                </a:lnTo>
                <a:close/>
              </a:path>
            </a:pathLst>
          </a:custGeom>
          <a:solidFill>
            <a:srgbClr val="BEBEBE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7087489" y="4543171"/>
            <a:ext cx="1905000" cy="17024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064502" y="4862321"/>
            <a:ext cx="2033905" cy="9398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Certificates of</a:t>
            </a:r>
            <a:r>
              <a:rPr kumimoji="0" sz="1200" b="0" i="0" u="none" strike="noStrike" kern="1200" cap="none" spc="-1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Deposit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Money Market</a:t>
            </a:r>
            <a:r>
              <a:rPr kumimoji="0" sz="1200" b="0" i="0" u="none" strike="noStrike" kern="1200" cap="none" spc="-2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Accounts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2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Savings</a:t>
            </a:r>
            <a:r>
              <a:rPr kumimoji="0" sz="1200" b="0" i="0" u="none" strike="noStrike" kern="1200" cap="none" spc="-19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Accounts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IRA</a:t>
            </a:r>
            <a:r>
              <a:rPr kumimoji="0" sz="1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Money</a:t>
            </a:r>
            <a:r>
              <a:rPr kumimoji="0" sz="12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Market</a:t>
            </a:r>
            <a:r>
              <a:rPr kumimoji="0" sz="1200" b="0" i="0" u="none" strike="noStrike" kern="1200" cap="none" spc="-1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Accounts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IRA Certificates</a:t>
            </a:r>
            <a:r>
              <a:rPr kumimoji="0" sz="1200" b="0" i="0" u="none" strike="noStrike" kern="1200" cap="none" spc="-24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2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of </a:t>
            </a: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Deposit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728461" y="4528184"/>
            <a:ext cx="869950" cy="81788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Dental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Vision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Cosmetic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2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Veterinary</a:t>
            </a:r>
            <a:endParaRPr kumimoji="0" sz="13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22833" y="4522978"/>
            <a:ext cx="2477770" cy="61976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Cash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Back, </a:t>
            </a:r>
            <a:r>
              <a:rPr kumimoji="0" sz="1300" b="0" i="0" u="none" strike="noStrike" kern="1200" cap="none" spc="-2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Rewards,</a:t>
            </a:r>
            <a:r>
              <a:rPr kumimoji="0" sz="1300" b="0" i="0" u="none" strike="noStrike" kern="1200" cap="none" spc="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Discounts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Credit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Events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&amp;</a:t>
            </a:r>
            <a:r>
              <a:rPr kumimoji="0" sz="1300" b="0" i="0" u="none" strike="noStrike" kern="1200" cap="none" spc="-3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Promotions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ts val="5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Best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Customer</a:t>
            </a:r>
            <a:r>
              <a:rPr kumimoji="0" sz="1300" b="0" i="0" u="none" strike="noStrike" kern="1200" cap="none" spc="-6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Programs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4057015" y="4519421"/>
            <a:ext cx="1099185" cy="1016000"/>
          </a:xfrm>
          <a:prstGeom prst="rect">
            <a:avLst/>
          </a:prstGeom>
        </p:spPr>
        <p:txBody>
          <a:bodyPr vert="horz" wrap="square" lIns="0" tIns="12065" rIns="0" bIns="0" rtlCol="0">
            <a:spAutoFit/>
          </a:bodyPr>
          <a:lstStyle/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ts val="95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Home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Furniture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Electronics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1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Luxury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  <a:p>
            <a:pPr marL="127000" marR="0" lvl="0" indent="-1143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>
                <a:srgbClr val="2C4654"/>
              </a:buClr>
              <a:buSzTx/>
              <a:buFontTx/>
              <a:buChar char="•"/>
              <a:tabLst>
                <a:tab pos="127000" algn="l"/>
              </a:tabLst>
              <a:defRPr/>
            </a:pPr>
            <a:r>
              <a:rPr kumimoji="0" sz="1300" b="0" i="0" u="none" strike="noStrike" kern="1200" cap="none" spc="-1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Power</a:t>
            </a:r>
            <a:r>
              <a:rPr kumimoji="0" sz="1300" b="0" i="0" u="none" strike="noStrike" kern="1200" cap="none" spc="-50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300" b="0" i="0" u="none" strike="noStrike" kern="1200" cap="none" spc="-5" normalizeH="0" baseline="0" noProof="0" dirty="0">
                <a:ln>
                  <a:noFill/>
                </a:ln>
                <a:solidFill>
                  <a:srgbClr val="292929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sports</a:t>
            </a:r>
            <a:endParaRPr kumimoji="0" sz="13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5153" y="1809750"/>
            <a:ext cx="1141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Private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540255" y="1809750"/>
            <a:ext cx="88328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Dual</a:t>
            </a:r>
            <a:r>
              <a:rPr kumimoji="0" sz="1500" b="0" i="0" u="none" strike="noStrike" kern="1200" cap="none" spc="-8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Card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3820667" y="1168908"/>
            <a:ext cx="0" cy="5572125"/>
          </a:xfrm>
          <a:custGeom>
            <a:avLst/>
            <a:gdLst/>
            <a:ahLst/>
            <a:cxnLst/>
            <a:rect l="l" t="t" r="r" b="b"/>
            <a:pathLst>
              <a:path h="5572125">
                <a:moveTo>
                  <a:pt x="0" y="0"/>
                </a:moveTo>
                <a:lnTo>
                  <a:pt x="0" y="5571505"/>
                </a:lnTo>
              </a:path>
            </a:pathLst>
          </a:custGeom>
          <a:ln w="9144">
            <a:solidFill>
              <a:srgbClr val="FAC5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7014971" y="1130808"/>
            <a:ext cx="0" cy="5704205"/>
          </a:xfrm>
          <a:custGeom>
            <a:avLst/>
            <a:gdLst/>
            <a:ahLst/>
            <a:cxnLst/>
            <a:rect l="l" t="t" r="r" b="b"/>
            <a:pathLst>
              <a:path h="5704205">
                <a:moveTo>
                  <a:pt x="0" y="0"/>
                </a:moveTo>
                <a:lnTo>
                  <a:pt x="0" y="5704088"/>
                </a:lnTo>
              </a:path>
            </a:pathLst>
          </a:custGeom>
          <a:ln w="9144">
            <a:solidFill>
              <a:srgbClr val="FAC500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0" y="0"/>
            <a:ext cx="9144000" cy="749808"/>
          </a:xfrm>
          <a:prstGeom prst="rect">
            <a:avLst/>
          </a:prstGeom>
          <a:solidFill>
            <a:schemeClr val="bg1"/>
          </a:solid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3812768" y="225107"/>
            <a:ext cx="0" cy="291465"/>
          </a:xfrm>
          <a:custGeom>
            <a:avLst/>
            <a:gdLst/>
            <a:ahLst/>
            <a:cxnLst/>
            <a:rect l="l" t="t" r="r" b="b"/>
            <a:pathLst>
              <a:path h="291465">
                <a:moveTo>
                  <a:pt x="0" y="0"/>
                </a:moveTo>
                <a:lnTo>
                  <a:pt x="0" y="291274"/>
                </a:lnTo>
              </a:path>
            </a:pathLst>
          </a:custGeom>
          <a:ln w="35763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37" name="object 37"/>
          <p:cNvSpPr/>
          <p:nvPr/>
        </p:nvSpPr>
        <p:spPr>
          <a:xfrm>
            <a:off x="3794886" y="225107"/>
            <a:ext cx="36195" cy="291465"/>
          </a:xfrm>
          <a:custGeom>
            <a:avLst/>
            <a:gdLst/>
            <a:ahLst/>
            <a:cxnLst/>
            <a:rect l="l" t="t" r="r" b="b"/>
            <a:pathLst>
              <a:path w="36195" h="291465">
                <a:moveTo>
                  <a:pt x="0" y="291274"/>
                </a:moveTo>
                <a:lnTo>
                  <a:pt x="35763" y="291274"/>
                </a:lnTo>
                <a:lnTo>
                  <a:pt x="35763" y="0"/>
                </a:lnTo>
                <a:lnTo>
                  <a:pt x="0" y="0"/>
                </a:lnTo>
                <a:lnTo>
                  <a:pt x="0" y="291274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2753360" y="1809750"/>
            <a:ext cx="82296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Co-brand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147828" y="2228088"/>
            <a:ext cx="935736" cy="5913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1507236" y="2223516"/>
            <a:ext cx="946403" cy="59588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3" name="object 43"/>
          <p:cNvSpPr/>
          <p:nvPr/>
        </p:nvSpPr>
        <p:spPr>
          <a:xfrm>
            <a:off x="2708148" y="2212848"/>
            <a:ext cx="944879" cy="6065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4" name="object 44"/>
          <p:cNvSpPr/>
          <p:nvPr/>
        </p:nvSpPr>
        <p:spPr>
          <a:xfrm>
            <a:off x="3867911" y="3538728"/>
            <a:ext cx="3087370" cy="728345"/>
          </a:xfrm>
          <a:custGeom>
            <a:avLst/>
            <a:gdLst/>
            <a:ahLst/>
            <a:cxnLst/>
            <a:rect l="l" t="t" r="r" b="b"/>
            <a:pathLst>
              <a:path w="3087370" h="728345">
                <a:moveTo>
                  <a:pt x="0" y="728345"/>
                </a:moveTo>
                <a:lnTo>
                  <a:pt x="3087369" y="728345"/>
                </a:lnTo>
                <a:lnTo>
                  <a:pt x="3087369" y="0"/>
                </a:lnTo>
                <a:lnTo>
                  <a:pt x="0" y="0"/>
                </a:lnTo>
                <a:lnTo>
                  <a:pt x="0" y="728345"/>
                </a:lnTo>
                <a:close/>
              </a:path>
            </a:pathLst>
          </a:custGeom>
          <a:solidFill>
            <a:srgbClr val="BEBEBE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6" name="object 46"/>
          <p:cNvSpPr/>
          <p:nvPr/>
        </p:nvSpPr>
        <p:spPr>
          <a:xfrm>
            <a:off x="7047992" y="3538728"/>
            <a:ext cx="2071370" cy="728345"/>
          </a:xfrm>
          <a:custGeom>
            <a:avLst/>
            <a:gdLst/>
            <a:ahLst/>
            <a:cxnLst/>
            <a:rect l="l" t="t" r="r" b="b"/>
            <a:pathLst>
              <a:path w="2071370" h="728345">
                <a:moveTo>
                  <a:pt x="0" y="728345"/>
                </a:moveTo>
                <a:lnTo>
                  <a:pt x="2070988" y="728345"/>
                </a:lnTo>
                <a:lnTo>
                  <a:pt x="2070988" y="0"/>
                </a:lnTo>
                <a:lnTo>
                  <a:pt x="0" y="0"/>
                </a:lnTo>
                <a:lnTo>
                  <a:pt x="0" y="728345"/>
                </a:lnTo>
                <a:close/>
              </a:path>
            </a:pathLst>
          </a:custGeom>
          <a:solidFill>
            <a:srgbClr val="BEBEBE"/>
          </a:solidFill>
          <a:ln>
            <a:solidFill>
              <a:schemeClr val="tx1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623305" y="1809750"/>
            <a:ext cx="1141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Private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7253096" y="1809750"/>
            <a:ext cx="1471295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Deposit</a:t>
            </a:r>
            <a:r>
              <a:rPr kumimoji="0" sz="1500" b="0" i="0" u="none" strike="noStrike" kern="1200" cap="none" spc="-10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Products</a:t>
            </a:r>
            <a:endParaRPr kumimoji="0" sz="15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4041394" y="1809750"/>
            <a:ext cx="1141730" cy="254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500" b="0" i="0" u="none" strike="noStrike" kern="1200" cap="none" spc="-1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Private</a:t>
            </a:r>
            <a:r>
              <a:rPr kumimoji="0" sz="15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5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Label</a:t>
            </a:r>
            <a:endParaRPr kumimoji="0" sz="15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2" name="object 52"/>
          <p:cNvSpPr/>
          <p:nvPr/>
        </p:nvSpPr>
        <p:spPr>
          <a:xfrm>
            <a:off x="42671" y="6394702"/>
            <a:ext cx="1464945" cy="372110"/>
          </a:xfrm>
          <a:custGeom>
            <a:avLst/>
            <a:gdLst/>
            <a:ahLst/>
            <a:cxnLst/>
            <a:rect l="l" t="t" r="r" b="b"/>
            <a:pathLst>
              <a:path w="1464945" h="372109">
                <a:moveTo>
                  <a:pt x="0" y="371855"/>
                </a:moveTo>
                <a:lnTo>
                  <a:pt x="1464564" y="371855"/>
                </a:lnTo>
                <a:lnTo>
                  <a:pt x="1464564" y="0"/>
                </a:lnTo>
                <a:lnTo>
                  <a:pt x="0" y="0"/>
                </a:lnTo>
                <a:lnTo>
                  <a:pt x="0" y="371855"/>
                </a:lnTo>
                <a:close/>
              </a:path>
            </a:pathLst>
          </a:custGeom>
          <a:ln w="9144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7338059" y="2161032"/>
            <a:ext cx="1423416" cy="719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7530845" y="2953892"/>
            <a:ext cx="1080135" cy="452755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3970" marR="5080" lvl="0" indent="-1905" algn="l" defTabSz="914400" rtl="0" eaLnBrk="0" fontAlgn="base" latinLnBrk="0" hangingPunct="0">
              <a:lnSpc>
                <a:spcPct val="100000"/>
              </a:lnSpc>
              <a:spcBef>
                <a:spcPts val="105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Fast</a:t>
            </a:r>
            <a:r>
              <a:rPr kumimoji="0" sz="1400" b="0" i="0" u="none" strike="noStrike" kern="1200" cap="none" spc="-8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-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Growing 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Online</a:t>
            </a:r>
            <a:r>
              <a:rPr kumimoji="0" sz="1400" b="0" i="0" u="none" strike="noStrike" kern="1200" cap="none" spc="-105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 </a:t>
            </a:r>
            <a:r>
              <a:rPr kumimoji="0" sz="1400" b="0" i="0" u="none" strike="noStrike" kern="1200" cap="none" spc="0" normalizeH="0" baseline="0" noProof="0" dirty="0">
                <a:ln>
                  <a:noFill/>
                </a:ln>
                <a:solidFill>
                  <a:srgbClr val="4D4D4D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Bank</a:t>
            </a:r>
            <a:endParaRPr kumimoji="0" sz="1400" b="0" i="0" u="none" strike="noStrike" kern="1200" cap="none" spc="0" normalizeH="0" baseline="0" noProof="0" dirty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5739384" y="2215895"/>
            <a:ext cx="963167" cy="600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6" name="object 56"/>
          <p:cNvSpPr/>
          <p:nvPr/>
        </p:nvSpPr>
        <p:spPr>
          <a:xfrm>
            <a:off x="4136135" y="5684520"/>
            <a:ext cx="957072" cy="9570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7" name="object 57"/>
          <p:cNvSpPr/>
          <p:nvPr/>
        </p:nvSpPr>
        <p:spPr>
          <a:xfrm>
            <a:off x="339852" y="5209019"/>
            <a:ext cx="3262884" cy="164897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59" name="object 59"/>
          <p:cNvSpPr/>
          <p:nvPr/>
        </p:nvSpPr>
        <p:spPr>
          <a:xfrm>
            <a:off x="5321808" y="5535142"/>
            <a:ext cx="1947799" cy="132285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0" name="object 60"/>
          <p:cNvSpPr/>
          <p:nvPr/>
        </p:nvSpPr>
        <p:spPr>
          <a:xfrm>
            <a:off x="5516879" y="5730240"/>
            <a:ext cx="1377696" cy="91287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 charset="0"/>
              <a:ea typeface="+mn-ea"/>
              <a:cs typeface="+mn-cs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8806053" y="6477101"/>
            <a:ext cx="110489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0" lvl="0" indent="0" algn="l" defTabSz="914400" rtl="0" eaLnBrk="0" fontAlgn="base" latinLnBrk="0" hangingPunct="0">
              <a:lnSpc>
                <a:spcPct val="100000"/>
              </a:lnSpc>
              <a:spcBef>
                <a:spcPts val="1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sz="1200" b="0" i="0" u="none" strike="noStrike" kern="1200" cap="none" spc="-5" normalizeH="0" baseline="0" noProof="0" dirty="0">
                <a:ln>
                  <a:noFill/>
                </a:ln>
                <a:solidFill>
                  <a:srgbClr val="9A999B"/>
                </a:solidFill>
                <a:effectLst/>
                <a:uLnTx/>
                <a:uFillTx/>
                <a:latin typeface="Arial"/>
                <a:ea typeface="+mn-ea"/>
                <a:cs typeface="Arial"/>
              </a:rPr>
              <a:t>6</a:t>
            </a:r>
            <a:endParaRPr kumimoji="0" sz="1200" b="0" i="0" u="none" strike="noStrike" kern="1200" cap="none" spc="0" normalizeH="0" baseline="0" noProof="0">
              <a:ln>
                <a:noFill/>
              </a:ln>
              <a:solidFill>
                <a:srgbClr val="3B3C39"/>
              </a:solidFill>
              <a:effectLst/>
              <a:uLnTx/>
              <a:uFillTx/>
              <a:latin typeface="Arial"/>
              <a:ea typeface="+mn-ea"/>
              <a:cs typeface="Arial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C52AF67-2212-41C2-A1CE-15E378E71399}"/>
              </a:ext>
            </a:extLst>
          </p:cNvPr>
          <p:cNvSpPr txBox="1"/>
          <p:nvPr/>
        </p:nvSpPr>
        <p:spPr>
          <a:xfrm>
            <a:off x="192151" y="32717"/>
            <a:ext cx="699820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j-lt"/>
              </a:rPr>
              <a:t>Synchrony Financial Products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32D142BD-D321-43B3-9072-0D07F91DC774}"/>
              </a:ext>
            </a:extLst>
          </p:cNvPr>
          <p:cNvSpPr txBox="1"/>
          <p:nvPr/>
        </p:nvSpPr>
        <p:spPr>
          <a:xfrm>
            <a:off x="628217" y="720902"/>
            <a:ext cx="84701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                                       Credit and Financing                                            Consumer Banking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B0006155-789C-4061-9197-450E52912853}"/>
              </a:ext>
            </a:extLst>
          </p:cNvPr>
          <p:cNvSpPr/>
          <p:nvPr/>
        </p:nvSpPr>
        <p:spPr bwMode="auto">
          <a:xfrm>
            <a:off x="6893" y="1120296"/>
            <a:ext cx="9144000" cy="602841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7160ED4B-F0FF-41E7-B3C7-E2614A54BD93}"/>
              </a:ext>
            </a:extLst>
          </p:cNvPr>
          <p:cNvSpPr txBox="1"/>
          <p:nvPr/>
        </p:nvSpPr>
        <p:spPr>
          <a:xfrm>
            <a:off x="114129" y="1205461"/>
            <a:ext cx="88783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                       Retail Cards                         </a:t>
            </a:r>
            <a:r>
              <a:rPr lang="en-US" sz="1400" dirty="0">
                <a:solidFill>
                  <a:schemeClr val="bg1"/>
                </a:solidFill>
                <a:latin typeface="+mn-lt"/>
              </a:rPr>
              <a:t>Payment Solutions  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CareCredit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                 Bank       </a:t>
            </a:r>
          </a:p>
        </p:txBody>
      </p: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1C128454-FF5A-4FAE-B583-E811D681C7E4}"/>
              </a:ext>
            </a:extLst>
          </p:cNvPr>
          <p:cNvCxnSpPr/>
          <p:nvPr/>
        </p:nvCxnSpPr>
        <p:spPr bwMode="auto">
          <a:xfrm>
            <a:off x="3812768" y="1130808"/>
            <a:ext cx="0" cy="5669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69" name="Straight Connector 68">
            <a:extLst>
              <a:ext uri="{FF2B5EF4-FFF2-40B4-BE49-F238E27FC236}">
                <a16:creationId xmlns:a16="http://schemas.microsoft.com/office/drawing/2014/main" id="{07CE367B-D462-468B-A42D-B875CEAEE81E}"/>
              </a:ext>
            </a:extLst>
          </p:cNvPr>
          <p:cNvCxnSpPr/>
          <p:nvPr/>
        </p:nvCxnSpPr>
        <p:spPr bwMode="auto">
          <a:xfrm>
            <a:off x="5401278" y="1119632"/>
            <a:ext cx="0" cy="5669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70" name="Straight Connector 69">
            <a:extLst>
              <a:ext uri="{FF2B5EF4-FFF2-40B4-BE49-F238E27FC236}">
                <a16:creationId xmlns:a16="http://schemas.microsoft.com/office/drawing/2014/main" id="{933E798B-B2F1-4B4E-944B-E233E0DB4BBC}"/>
              </a:ext>
            </a:extLst>
          </p:cNvPr>
          <p:cNvCxnSpPr/>
          <p:nvPr/>
        </p:nvCxnSpPr>
        <p:spPr bwMode="auto">
          <a:xfrm>
            <a:off x="7008876" y="1130808"/>
            <a:ext cx="0" cy="56694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71" name="TextBox 70">
            <a:extLst>
              <a:ext uri="{FF2B5EF4-FFF2-40B4-BE49-F238E27FC236}">
                <a16:creationId xmlns:a16="http://schemas.microsoft.com/office/drawing/2014/main" id="{60F36F45-CF6D-48D9-BD55-3F6BC1472090}"/>
              </a:ext>
            </a:extLst>
          </p:cNvPr>
          <p:cNvSpPr txBox="1"/>
          <p:nvPr/>
        </p:nvSpPr>
        <p:spPr>
          <a:xfrm>
            <a:off x="339852" y="3657600"/>
            <a:ext cx="27843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Benefits to customers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92ADE6F-2A9A-4483-84A0-AE1F3A42444B}"/>
              </a:ext>
            </a:extLst>
          </p:cNvPr>
          <p:cNvSpPr txBox="1"/>
          <p:nvPr/>
        </p:nvSpPr>
        <p:spPr>
          <a:xfrm>
            <a:off x="4114800" y="3657600"/>
            <a:ext cx="258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   Types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0FA3C093-AC7E-43A2-8286-8F39D2BEAE7C}"/>
              </a:ext>
            </a:extLst>
          </p:cNvPr>
          <p:cNvSpPr txBox="1"/>
          <p:nvPr/>
        </p:nvSpPr>
        <p:spPr>
          <a:xfrm>
            <a:off x="6787578" y="3651683"/>
            <a:ext cx="25877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FDIC - Insured</a:t>
            </a:r>
          </a:p>
        </p:txBody>
      </p:sp>
      <p:pic>
        <p:nvPicPr>
          <p:cNvPr id="75" name="Picture 74">
            <a:extLst>
              <a:ext uri="{FF2B5EF4-FFF2-40B4-BE49-F238E27FC236}">
                <a16:creationId xmlns:a16="http://schemas.microsoft.com/office/drawing/2014/main" id="{685454EA-ACD4-4B91-A505-BABA562AC704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802" y="5173565"/>
            <a:ext cx="3011489" cy="155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6810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304800"/>
            <a:ext cx="8575525" cy="452438"/>
          </a:xfrm>
        </p:spPr>
        <p:txBody>
          <a:bodyPr/>
          <a:lstStyle/>
          <a:p>
            <a:r>
              <a:rPr lang="en-US" dirty="0"/>
              <a:t>Credit Card Life Cycle</a:t>
            </a:r>
          </a:p>
        </p:txBody>
      </p:sp>
      <p:sp>
        <p:nvSpPr>
          <p:cNvPr id="6" name="Rectangle 5"/>
          <p:cNvSpPr/>
          <p:nvPr/>
        </p:nvSpPr>
        <p:spPr>
          <a:xfrm>
            <a:off x="228600" y="16764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ound Single Corner Rectangle 12"/>
          <p:cNvSpPr/>
          <p:nvPr/>
        </p:nvSpPr>
        <p:spPr bwMode="auto">
          <a:xfrm>
            <a:off x="228600" y="1268186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43800" y="1649186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/>
          <p:cNvSpPr/>
          <p:nvPr/>
        </p:nvSpPr>
        <p:spPr>
          <a:xfrm>
            <a:off x="5925930" y="1638301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/>
          <p:cNvSpPr/>
          <p:nvPr/>
        </p:nvSpPr>
        <p:spPr>
          <a:xfrm>
            <a:off x="2286000" y="1649186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/>
          <p:cNvSpPr/>
          <p:nvPr/>
        </p:nvSpPr>
        <p:spPr>
          <a:xfrm>
            <a:off x="4114800" y="1554582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/>
          <p:cNvSpPr/>
          <p:nvPr/>
        </p:nvSpPr>
        <p:spPr>
          <a:xfrm>
            <a:off x="228600" y="3260271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/>
          <p:cNvSpPr/>
          <p:nvPr/>
        </p:nvSpPr>
        <p:spPr>
          <a:xfrm>
            <a:off x="22860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/>
          <p:cNvSpPr/>
          <p:nvPr/>
        </p:nvSpPr>
        <p:spPr>
          <a:xfrm>
            <a:off x="41148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/>
          <p:cNvSpPr/>
          <p:nvPr/>
        </p:nvSpPr>
        <p:spPr>
          <a:xfrm>
            <a:off x="592593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/>
          <p:cNvSpPr/>
          <p:nvPr/>
        </p:nvSpPr>
        <p:spPr>
          <a:xfrm>
            <a:off x="75438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ound Single Corner Rectangle 22"/>
          <p:cNvSpPr/>
          <p:nvPr/>
        </p:nvSpPr>
        <p:spPr bwMode="auto">
          <a:xfrm>
            <a:off x="7543800" y="1166298"/>
            <a:ext cx="1447800" cy="439345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 Single Corner Rectangle 23"/>
          <p:cNvSpPr/>
          <p:nvPr/>
        </p:nvSpPr>
        <p:spPr bwMode="auto">
          <a:xfrm>
            <a:off x="5920487" y="1224643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ound Single Corner Rectangle 24"/>
          <p:cNvSpPr/>
          <p:nvPr/>
        </p:nvSpPr>
        <p:spPr bwMode="auto">
          <a:xfrm>
            <a:off x="4114800" y="1166298"/>
            <a:ext cx="1447800" cy="391886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 Single Corner Rectangle 25"/>
          <p:cNvSpPr/>
          <p:nvPr/>
        </p:nvSpPr>
        <p:spPr bwMode="auto">
          <a:xfrm>
            <a:off x="2280557" y="1235530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</a:t>
            </a:r>
          </a:p>
        </p:txBody>
      </p:sp>
      <p:sp>
        <p:nvSpPr>
          <p:cNvPr id="27" name="Round Single Corner Rectangle 26"/>
          <p:cNvSpPr/>
          <p:nvPr/>
        </p:nvSpPr>
        <p:spPr bwMode="auto">
          <a:xfrm>
            <a:off x="7543800" y="2879271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904158" y="2793712"/>
            <a:ext cx="1447800" cy="444788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ound Single Corner Rectangle 28"/>
          <p:cNvSpPr/>
          <p:nvPr/>
        </p:nvSpPr>
        <p:spPr bwMode="auto">
          <a:xfrm>
            <a:off x="4114800" y="2862943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 Single Corner Rectangle 29"/>
          <p:cNvSpPr/>
          <p:nvPr/>
        </p:nvSpPr>
        <p:spPr bwMode="auto">
          <a:xfrm>
            <a:off x="2286000" y="2895600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 Single Corner Rectangle 30"/>
          <p:cNvSpPr/>
          <p:nvPr/>
        </p:nvSpPr>
        <p:spPr bwMode="auto">
          <a:xfrm>
            <a:off x="228600" y="2879271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000" y="126818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Customer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2432957" y="126818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Merchant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4267200" y="107138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Payment Gateway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6056558" y="1289409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Processor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7728857" y="113364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Card Network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6056558" y="2723718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Card Network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7696200" y="2916275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Issuer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4267200" y="287927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Acquirer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432957" y="2921717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Merchant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81000" y="2937282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>
                <a:solidFill>
                  <a:schemeClr val="bg1"/>
                </a:solidFill>
                <a:latin typeface="+mj-lt"/>
              </a:rPr>
              <a:t>Customer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228600" y="171841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The card holder initiates a purchase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24100" y="1679806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Processes credit card information and requests authorization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4147457" y="168129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It routes information to the processor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42258" y="1643036"/>
            <a:ext cx="143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Processor submits authorization request to card network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81900" y="1718417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It submits authorization request to the issuer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81900" y="335620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The issuer approves transaction.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587" y="3308493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It forwards the authorization response to acquiring bank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52900" y="3317144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Acquiring bank forwards authorization to merchant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18657" y="340947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The merchant accepts the transaction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8600" y="3332908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The customer receives the purchased item or services.</a:t>
            </a:r>
          </a:p>
        </p:txBody>
      </p:sp>
      <p:sp>
        <p:nvSpPr>
          <p:cNvPr id="53" name="Right Arrow 52"/>
          <p:cNvSpPr/>
          <p:nvPr/>
        </p:nvSpPr>
        <p:spPr bwMode="auto">
          <a:xfrm>
            <a:off x="1676400" y="1973682"/>
            <a:ext cx="604157" cy="23611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3671208" y="1923523"/>
            <a:ext cx="476250" cy="23611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ight Arrow 55"/>
          <p:cNvSpPr/>
          <p:nvPr/>
        </p:nvSpPr>
        <p:spPr bwMode="auto">
          <a:xfrm>
            <a:off x="5581649" y="1886399"/>
            <a:ext cx="360609" cy="24751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ight Arrow 56"/>
          <p:cNvSpPr/>
          <p:nvPr/>
        </p:nvSpPr>
        <p:spPr bwMode="auto">
          <a:xfrm>
            <a:off x="7366945" y="1871813"/>
            <a:ext cx="214955" cy="26210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Left Arrow 57"/>
          <p:cNvSpPr/>
          <p:nvPr/>
        </p:nvSpPr>
        <p:spPr bwMode="auto">
          <a:xfrm>
            <a:off x="7330187" y="3409476"/>
            <a:ext cx="213613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Left Arrow 58"/>
          <p:cNvSpPr/>
          <p:nvPr/>
        </p:nvSpPr>
        <p:spPr bwMode="auto">
          <a:xfrm>
            <a:off x="5519058" y="3426929"/>
            <a:ext cx="401430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Left Arrow 59"/>
          <p:cNvSpPr/>
          <p:nvPr/>
        </p:nvSpPr>
        <p:spPr bwMode="auto">
          <a:xfrm>
            <a:off x="3733801" y="3409476"/>
            <a:ext cx="389146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Left Arrow 60"/>
          <p:cNvSpPr/>
          <p:nvPr/>
        </p:nvSpPr>
        <p:spPr bwMode="auto">
          <a:xfrm>
            <a:off x="1676401" y="3409476"/>
            <a:ext cx="609600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85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Facial Recognition Importance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990600"/>
            <a:ext cx="8534400" cy="5257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707747" y="1465067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Security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2042791"/>
            <a:ext cx="1905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+mn-lt"/>
              </a:rPr>
              <a:t>Fraud Detection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+mn-lt"/>
              </a:rPr>
              <a:t>Reduce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latin typeface="+mn-lt"/>
              </a:rPr>
              <a:t>Distinguish human face and photograph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52707" y="1499276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j-lt"/>
              </a:rPr>
              <a:t>HealthCare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2092" y="19970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>
                <a:latin typeface="+mn-lt"/>
              </a:rPr>
              <a:t>More accurately track patient medication consumption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>
                <a:latin typeface="+mn-lt"/>
              </a:rPr>
              <a:t>Pain Management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827635" y="1487304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  </a:t>
            </a:r>
            <a:r>
              <a:rPr lang="en-US" sz="1400" dirty="0">
                <a:latin typeface="+mj-lt"/>
              </a:rPr>
              <a:t>Marketing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803866" y="2153552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Targeting more customers using social media </a:t>
            </a:r>
          </a:p>
        </p:txBody>
      </p:sp>
      <p:sp>
        <p:nvSpPr>
          <p:cNvPr id="15" name="Flowchart: Process 14"/>
          <p:cNvSpPr/>
          <p:nvPr/>
        </p:nvSpPr>
        <p:spPr bwMode="auto">
          <a:xfrm>
            <a:off x="685799" y="5029200"/>
            <a:ext cx="7772400" cy="106680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3" y="3487696"/>
            <a:ext cx="9143998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                                                                              </a:t>
            </a:r>
            <a:r>
              <a:rPr lang="en-US" sz="1600" dirty="0" err="1">
                <a:latin typeface="+mj-lt"/>
              </a:rPr>
              <a:t>FinTech</a:t>
            </a:r>
            <a:r>
              <a:rPr lang="en-US" sz="1600" dirty="0">
                <a:latin typeface="+mj-lt"/>
              </a:rPr>
              <a:t> Uses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996573"/>
            <a:ext cx="914399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Major Use - Cases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DFDF363-2175-4CCB-A348-C78DA007401D}"/>
              </a:ext>
            </a:extLst>
          </p:cNvPr>
          <p:cNvGrpSpPr/>
          <p:nvPr/>
        </p:nvGrpSpPr>
        <p:grpSpPr>
          <a:xfrm>
            <a:off x="3759754" y="3831281"/>
            <a:ext cx="1307592" cy="1015663"/>
            <a:chOff x="6619944" y="2110961"/>
            <a:chExt cx="1307592" cy="1015663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CFD9BB1-01AF-4163-AE5E-3D108DC19502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4D292BD-CE45-4993-939A-567A3E65B052}"/>
                </a:ext>
              </a:extLst>
            </p:cNvPr>
            <p:cNvSpPr txBox="1"/>
            <p:nvPr/>
          </p:nvSpPr>
          <p:spPr>
            <a:xfrm>
              <a:off x="6698407" y="2557237"/>
              <a:ext cx="115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Face ID Login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:a16="http://schemas.microsoft.com/office/drawing/2014/main" id="{205314C6-C6F9-47D2-A5CA-9A355F813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0" y="3859576"/>
            <a:ext cx="1150671" cy="2723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6B3BFC27-5065-4ACC-A128-1C9E866B2729}"/>
              </a:ext>
            </a:extLst>
          </p:cNvPr>
          <p:cNvGrpSpPr/>
          <p:nvPr/>
        </p:nvGrpSpPr>
        <p:grpSpPr>
          <a:xfrm>
            <a:off x="5580504" y="3826162"/>
            <a:ext cx="1383483" cy="1015663"/>
            <a:chOff x="6606036" y="2110961"/>
            <a:chExt cx="1383483" cy="10156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09F66EB3-A45D-49C4-A63B-A7334B900E26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7D73F63-8215-4A06-BECB-F38449D860A0}"/>
                </a:ext>
              </a:extLst>
            </p:cNvPr>
            <p:cNvSpPr txBox="1"/>
            <p:nvPr/>
          </p:nvSpPr>
          <p:spPr>
            <a:xfrm>
              <a:off x="6606036" y="2429797"/>
              <a:ext cx="138348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IRA Robot for customer Identification and Balance Enquiry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:a16="http://schemas.microsoft.com/office/drawing/2014/main" id="{6C39D390-8E46-4CBB-BA5A-7E81F558380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3" y="3853890"/>
            <a:ext cx="1253534" cy="21686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:a16="http://schemas.microsoft.com/office/drawing/2014/main" id="{9FF009A9-63AC-4F4B-9BC7-9C50C0D8DD80}"/>
              </a:ext>
            </a:extLst>
          </p:cNvPr>
          <p:cNvGrpSpPr/>
          <p:nvPr/>
        </p:nvGrpSpPr>
        <p:grpSpPr>
          <a:xfrm>
            <a:off x="7534446" y="3841221"/>
            <a:ext cx="1383483" cy="1015663"/>
            <a:chOff x="6619944" y="2110961"/>
            <a:chExt cx="1383483" cy="101566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A23EE424-9EFB-4D7B-BB61-01F49698E947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735BF0C0-7EDD-4BD9-BC57-C5FD462023EB}"/>
                </a:ext>
              </a:extLst>
            </p:cNvPr>
            <p:cNvSpPr txBox="1"/>
            <p:nvPr/>
          </p:nvSpPr>
          <p:spPr>
            <a:xfrm>
              <a:off x="6619944" y="2487114"/>
              <a:ext cx="138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Facial Recognition in ATMS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:a16="http://schemas.microsoft.com/office/drawing/2014/main" id="{C0208523-965E-4B61-97F6-A0BD2D6BE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29" y="3843979"/>
            <a:ext cx="1143000" cy="30318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:a16="http://schemas.microsoft.com/office/drawing/2014/main" id="{964F5537-CFD7-4BC8-9878-82B86F6D3DFD}"/>
              </a:ext>
            </a:extLst>
          </p:cNvPr>
          <p:cNvGrpSpPr/>
          <p:nvPr/>
        </p:nvGrpSpPr>
        <p:grpSpPr>
          <a:xfrm>
            <a:off x="2024044" y="3835078"/>
            <a:ext cx="1383483" cy="1015663"/>
            <a:chOff x="6619944" y="2110961"/>
            <a:chExt cx="1383483" cy="1015663"/>
          </a:xfrm>
        </p:grpSpPr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5167C9C1-984B-47D2-BCF0-5F5FA1543B84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53E97093-7E8D-4A2B-9453-9F4DCDC39D77}"/>
                </a:ext>
              </a:extLst>
            </p:cNvPr>
            <p:cNvSpPr txBox="1"/>
            <p:nvPr/>
          </p:nvSpPr>
          <p:spPr>
            <a:xfrm>
              <a:off x="6619944" y="2460604"/>
              <a:ext cx="13834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  Face ID for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Iphone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X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:a16="http://schemas.microsoft.com/office/drawing/2014/main" id="{B3B09D51-C6DE-4D9E-8185-BD28BF3D1FEA}"/>
              </a:ext>
            </a:extLst>
          </p:cNvPr>
          <p:cNvGrpSpPr/>
          <p:nvPr/>
        </p:nvGrpSpPr>
        <p:grpSpPr>
          <a:xfrm>
            <a:off x="303742" y="3821565"/>
            <a:ext cx="1383483" cy="1015663"/>
            <a:chOff x="6619944" y="2110961"/>
            <a:chExt cx="1383483" cy="1015663"/>
          </a:xfrm>
        </p:grpSpPr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B2BCF494-6C1F-4725-8917-E2E1E2917413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9BEA6E6A-AE68-407C-B758-3C40EEA0EB68}"/>
                </a:ext>
              </a:extLst>
            </p:cNvPr>
            <p:cNvSpPr txBox="1"/>
            <p:nvPr/>
          </p:nvSpPr>
          <p:spPr>
            <a:xfrm>
              <a:off x="6619944" y="2460604"/>
              <a:ext cx="13834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Face ID for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Iphone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X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:a16="http://schemas.microsoft.com/office/drawing/2014/main" id="{824C4CA7-9A3F-4C9D-A73D-7EC3B84F8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34709"/>
            <a:ext cx="397929" cy="3217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FECD4358-F947-4611-9272-49FF06CEA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47" y="3862747"/>
            <a:ext cx="1323915" cy="254862"/>
          </a:xfrm>
          <a:prstGeom prst="rect">
            <a:avLst/>
          </a:prstGeom>
        </p:spPr>
      </p:pic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C048510-D331-4BD8-982A-DB8958771338}"/>
              </a:ext>
            </a:extLst>
          </p:cNvPr>
          <p:cNvCxnSpPr/>
          <p:nvPr/>
        </p:nvCxnSpPr>
        <p:spPr bwMode="auto">
          <a:xfrm>
            <a:off x="2590800" y="1365905"/>
            <a:ext cx="0" cy="21217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A8981F67-CD1F-45F5-A0B9-094796AD623F}"/>
              </a:ext>
            </a:extLst>
          </p:cNvPr>
          <p:cNvCxnSpPr/>
          <p:nvPr/>
        </p:nvCxnSpPr>
        <p:spPr bwMode="auto">
          <a:xfrm>
            <a:off x="5867400" y="1365905"/>
            <a:ext cx="0" cy="21217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330FB2B2-C27E-4FDB-BC03-19ADBE138E61}"/>
              </a:ext>
            </a:extLst>
          </p:cNvPr>
          <p:cNvCxnSpPr/>
          <p:nvPr/>
        </p:nvCxnSpPr>
        <p:spPr bwMode="auto">
          <a:xfrm>
            <a:off x="303742" y="1395869"/>
            <a:ext cx="0" cy="21217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48" name="Straight Connector 47">
            <a:extLst>
              <a:ext uri="{FF2B5EF4-FFF2-40B4-BE49-F238E27FC236}">
                <a16:creationId xmlns:a16="http://schemas.microsoft.com/office/drawing/2014/main" id="{BF805494-082E-47CE-B399-9B021DADAE5D}"/>
              </a:ext>
            </a:extLst>
          </p:cNvPr>
          <p:cNvCxnSpPr/>
          <p:nvPr/>
        </p:nvCxnSpPr>
        <p:spPr bwMode="auto">
          <a:xfrm>
            <a:off x="8839200" y="1365904"/>
            <a:ext cx="0" cy="2121791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18967052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1535" y="134354"/>
            <a:ext cx="3657599" cy="788987"/>
          </a:xfrm>
        </p:spPr>
        <p:txBody>
          <a:bodyPr/>
          <a:lstStyle/>
          <a:p>
            <a:r>
              <a:rPr lang="en-US" dirty="0"/>
              <a:t>Existing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F95FD4-2E1D-4DEB-B880-613ADB5AC8AD}"/>
              </a:ext>
            </a:extLst>
          </p:cNvPr>
          <p:cNvSpPr/>
          <p:nvPr/>
        </p:nvSpPr>
        <p:spPr bwMode="auto">
          <a:xfrm>
            <a:off x="193921" y="1978294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33B2DCA-AAE0-48F8-915E-687C90CF3B9E}"/>
              </a:ext>
            </a:extLst>
          </p:cNvPr>
          <p:cNvSpPr txBox="1"/>
          <p:nvPr/>
        </p:nvSpPr>
        <p:spPr>
          <a:xfrm>
            <a:off x="90857" y="2003257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   Library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Face_recognition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:a16="http://schemas.microsoft.com/office/drawing/2014/main" id="{DAF6E058-445D-46E7-94B4-0BAE0C73E062}"/>
              </a:ext>
            </a:extLst>
          </p:cNvPr>
          <p:cNvSpPr/>
          <p:nvPr/>
        </p:nvSpPr>
        <p:spPr bwMode="auto">
          <a:xfrm>
            <a:off x="2083779" y="2231140"/>
            <a:ext cx="685800" cy="3048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AFB194E-CCA3-4F21-AF8F-77AB415463D4}"/>
              </a:ext>
            </a:extLst>
          </p:cNvPr>
          <p:cNvSpPr/>
          <p:nvPr/>
        </p:nvSpPr>
        <p:spPr bwMode="auto">
          <a:xfrm>
            <a:off x="193921" y="1112152"/>
            <a:ext cx="1866414" cy="5038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31BA8B1-DAA4-4318-9229-B4E1E29BA047}"/>
              </a:ext>
            </a:extLst>
          </p:cNvPr>
          <p:cNvSpPr txBox="1"/>
          <p:nvPr/>
        </p:nvSpPr>
        <p:spPr>
          <a:xfrm>
            <a:off x="114299" y="1143605"/>
            <a:ext cx="23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Image/Test Image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:a16="http://schemas.microsoft.com/office/drawing/2014/main" id="{9B3B5050-4320-4C7C-AA95-7BDB6877CC39}"/>
              </a:ext>
            </a:extLst>
          </p:cNvPr>
          <p:cNvSpPr/>
          <p:nvPr/>
        </p:nvSpPr>
        <p:spPr bwMode="auto">
          <a:xfrm>
            <a:off x="990116" y="161602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E93DB5F-75E0-4C81-B1DF-472498DEAC0F}"/>
              </a:ext>
            </a:extLst>
          </p:cNvPr>
          <p:cNvSpPr/>
          <p:nvPr/>
        </p:nvSpPr>
        <p:spPr bwMode="auto">
          <a:xfrm>
            <a:off x="2769577" y="1957903"/>
            <a:ext cx="1345223" cy="8610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12F7871-A5DA-4C28-8656-6D611200D60A}"/>
              </a:ext>
            </a:extLst>
          </p:cNvPr>
          <p:cNvSpPr txBox="1"/>
          <p:nvPr/>
        </p:nvSpPr>
        <p:spPr>
          <a:xfrm>
            <a:off x="2880212" y="2003257"/>
            <a:ext cx="114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Face Encoding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:a16="http://schemas.microsoft.com/office/drawing/2014/main" id="{6A0A1FEF-BA68-4304-BCFA-8E9E9024461F}"/>
              </a:ext>
            </a:extLst>
          </p:cNvPr>
          <p:cNvSpPr/>
          <p:nvPr/>
        </p:nvSpPr>
        <p:spPr bwMode="auto">
          <a:xfrm>
            <a:off x="3316409" y="2858297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4E84947-58ED-471A-AA49-82E3191C77D6}"/>
              </a:ext>
            </a:extLst>
          </p:cNvPr>
          <p:cNvSpPr/>
          <p:nvPr/>
        </p:nvSpPr>
        <p:spPr bwMode="auto">
          <a:xfrm>
            <a:off x="2769577" y="3276600"/>
            <a:ext cx="144022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1CB295D-9A62-4570-B492-5743AA149FA8}"/>
              </a:ext>
            </a:extLst>
          </p:cNvPr>
          <p:cNvSpPr txBox="1"/>
          <p:nvPr/>
        </p:nvSpPr>
        <p:spPr>
          <a:xfrm>
            <a:off x="2880212" y="3362237"/>
            <a:ext cx="132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Database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:a16="http://schemas.microsoft.com/office/drawing/2014/main" id="{87F409FA-FBE4-4B8E-8561-1952CCB7DF70}"/>
              </a:ext>
            </a:extLst>
          </p:cNvPr>
          <p:cNvSpPr/>
          <p:nvPr/>
        </p:nvSpPr>
        <p:spPr bwMode="auto">
          <a:xfrm>
            <a:off x="1012828" y="2785752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39401F0-AADE-4512-9D2D-54574F389DE4}"/>
              </a:ext>
            </a:extLst>
          </p:cNvPr>
          <p:cNvSpPr/>
          <p:nvPr/>
        </p:nvSpPr>
        <p:spPr bwMode="auto">
          <a:xfrm>
            <a:off x="304800" y="3200400"/>
            <a:ext cx="1755535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024E35C-A0D8-4AE1-8DF9-0C89F7B5F444}"/>
              </a:ext>
            </a:extLst>
          </p:cNvPr>
          <p:cNvSpPr txBox="1"/>
          <p:nvPr/>
        </p:nvSpPr>
        <p:spPr>
          <a:xfrm>
            <a:off x="381000" y="3310673"/>
            <a:ext cx="178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Face Encoding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:a16="http://schemas.microsoft.com/office/drawing/2014/main" id="{9557843E-9A28-400A-908B-373C16D7B34A}"/>
              </a:ext>
            </a:extLst>
          </p:cNvPr>
          <p:cNvSpPr/>
          <p:nvPr/>
        </p:nvSpPr>
        <p:spPr bwMode="auto">
          <a:xfrm>
            <a:off x="2880212" y="391689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:a16="http://schemas.microsoft.com/office/drawing/2014/main" id="{43F6BE22-1B25-463E-902C-65702F09E001}"/>
              </a:ext>
            </a:extLst>
          </p:cNvPr>
          <p:cNvSpPr/>
          <p:nvPr/>
        </p:nvSpPr>
        <p:spPr bwMode="auto">
          <a:xfrm>
            <a:off x="1676400" y="391689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2FBD503-F4A6-436A-84B0-61296D1A2B10}"/>
              </a:ext>
            </a:extLst>
          </p:cNvPr>
          <p:cNvSpPr/>
          <p:nvPr/>
        </p:nvSpPr>
        <p:spPr bwMode="auto">
          <a:xfrm>
            <a:off x="1371600" y="4295589"/>
            <a:ext cx="2118091" cy="7336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CDA90EC-5E55-4456-9BE8-1C6F25F32BCC}"/>
              </a:ext>
            </a:extLst>
          </p:cNvPr>
          <p:cNvSpPr txBox="1"/>
          <p:nvPr/>
        </p:nvSpPr>
        <p:spPr>
          <a:xfrm>
            <a:off x="1447800" y="4433568"/>
            <a:ext cx="188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Compare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:a16="http://schemas.microsoft.com/office/drawing/2014/main" id="{595E4C84-4C35-4AE6-B782-5270A5C19F6E}"/>
              </a:ext>
            </a:extLst>
          </p:cNvPr>
          <p:cNvSpPr/>
          <p:nvPr/>
        </p:nvSpPr>
        <p:spPr bwMode="auto">
          <a:xfrm>
            <a:off x="1676400" y="506486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:a16="http://schemas.microsoft.com/office/drawing/2014/main" id="{92E61D8B-04DB-4B44-85B6-87C188C33D41}"/>
              </a:ext>
            </a:extLst>
          </p:cNvPr>
          <p:cNvSpPr/>
          <p:nvPr/>
        </p:nvSpPr>
        <p:spPr bwMode="auto">
          <a:xfrm>
            <a:off x="2880212" y="5089269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A53E10B-6045-4D8B-981A-0A5BAEC9C078}"/>
              </a:ext>
            </a:extLst>
          </p:cNvPr>
          <p:cNvSpPr/>
          <p:nvPr/>
        </p:nvSpPr>
        <p:spPr bwMode="auto">
          <a:xfrm>
            <a:off x="1371601" y="5467311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BA092AC-F980-48F8-864F-A905E4485456}"/>
              </a:ext>
            </a:extLst>
          </p:cNvPr>
          <p:cNvSpPr/>
          <p:nvPr/>
        </p:nvSpPr>
        <p:spPr bwMode="auto">
          <a:xfrm>
            <a:off x="2594827" y="5486849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6228F10-6A84-4964-9E80-7A5ACDADB037}"/>
              </a:ext>
            </a:extLst>
          </p:cNvPr>
          <p:cNvSpPr txBox="1"/>
          <p:nvPr/>
        </p:nvSpPr>
        <p:spPr>
          <a:xfrm>
            <a:off x="1352793" y="5606983"/>
            <a:ext cx="8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Match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E806A18E-1F9C-4729-851D-BD5EA7424659}"/>
              </a:ext>
            </a:extLst>
          </p:cNvPr>
          <p:cNvSpPr txBox="1"/>
          <p:nvPr/>
        </p:nvSpPr>
        <p:spPr>
          <a:xfrm>
            <a:off x="2594827" y="5486849"/>
            <a:ext cx="87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Not Match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:a16="http://schemas.microsoft.com/office/drawing/2014/main" id="{D616D4D9-C7E2-4DE0-ACE9-FB239C6C8E37}"/>
              </a:ext>
            </a:extLst>
          </p:cNvPr>
          <p:cNvSpPr txBox="1">
            <a:spLocks/>
          </p:cNvSpPr>
          <p:nvPr/>
        </p:nvSpPr>
        <p:spPr>
          <a:xfrm>
            <a:off x="5105400" y="134354"/>
            <a:ext cx="3657599" cy="788987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0000"/>
              <a:buFont typeface="Wingdings" pitchFamily="2" charset="2"/>
              <a:buNone/>
              <a:defRPr sz="3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  Built Process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163C44CB-D9C1-4262-93B5-30E35A2B529A}"/>
              </a:ext>
            </a:extLst>
          </p:cNvPr>
          <p:cNvSpPr/>
          <p:nvPr/>
        </p:nvSpPr>
        <p:spPr bwMode="auto">
          <a:xfrm>
            <a:off x="5046292" y="1076337"/>
            <a:ext cx="1916531" cy="5038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4419666-DB45-4587-8504-07A95E2690A5}"/>
              </a:ext>
            </a:extLst>
          </p:cNvPr>
          <p:cNvSpPr txBox="1"/>
          <p:nvPr/>
        </p:nvSpPr>
        <p:spPr>
          <a:xfrm>
            <a:off x="5016253" y="1112152"/>
            <a:ext cx="23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Image/Test Image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:a16="http://schemas.microsoft.com/office/drawing/2014/main" id="{A4F72226-3FA7-45B1-986E-814A5EEDC129}"/>
              </a:ext>
            </a:extLst>
          </p:cNvPr>
          <p:cNvSpPr/>
          <p:nvPr/>
        </p:nvSpPr>
        <p:spPr bwMode="auto">
          <a:xfrm>
            <a:off x="5865200" y="1607514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3F6F262-889A-44D8-9A43-34513443F725}"/>
              </a:ext>
            </a:extLst>
          </p:cNvPr>
          <p:cNvSpPr txBox="1"/>
          <p:nvPr/>
        </p:nvSpPr>
        <p:spPr>
          <a:xfrm>
            <a:off x="5016253" y="2157518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   Library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Face_recognition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3D2DE8F5-C56A-4660-9A56-F350C723774F}"/>
              </a:ext>
            </a:extLst>
          </p:cNvPr>
          <p:cNvSpPr/>
          <p:nvPr/>
        </p:nvSpPr>
        <p:spPr bwMode="auto">
          <a:xfrm>
            <a:off x="5105399" y="2013522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55263B7-4D2C-462B-BE05-690259EB4902}"/>
              </a:ext>
            </a:extLst>
          </p:cNvPr>
          <p:cNvSpPr txBox="1"/>
          <p:nvPr/>
        </p:nvSpPr>
        <p:spPr>
          <a:xfrm>
            <a:off x="5016253" y="2036128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Face detection 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D3AE988-05EF-44AC-A2C8-392AD9DE7897}"/>
              </a:ext>
            </a:extLst>
          </p:cNvPr>
          <p:cNvSpPr txBox="1"/>
          <p:nvPr/>
        </p:nvSpPr>
        <p:spPr>
          <a:xfrm>
            <a:off x="5090685" y="2341811"/>
            <a:ext cx="185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Deep Learning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4881F62E-129C-409C-A8BC-235BA1678D82}"/>
              </a:ext>
            </a:extLst>
          </p:cNvPr>
          <p:cNvSpPr/>
          <p:nvPr/>
        </p:nvSpPr>
        <p:spPr bwMode="auto">
          <a:xfrm>
            <a:off x="7263723" y="2038082"/>
            <a:ext cx="1750406" cy="71649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3B5C31A9-48FC-42ED-B311-CBCB25D6AE63}"/>
              </a:ext>
            </a:extLst>
          </p:cNvPr>
          <p:cNvSpPr txBox="1"/>
          <p:nvPr/>
        </p:nvSpPr>
        <p:spPr>
          <a:xfrm>
            <a:off x="7426562" y="20369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Face Align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390D5DF0-4C70-410B-A70C-266D37AE267D}"/>
              </a:ext>
            </a:extLst>
          </p:cNvPr>
          <p:cNvSpPr txBox="1"/>
          <p:nvPr/>
        </p:nvSpPr>
        <p:spPr>
          <a:xfrm>
            <a:off x="7300487" y="2397441"/>
            <a:ext cx="1843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+mn-lt"/>
              </a:rPr>
              <a:t>Regression Tree Model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:a16="http://schemas.microsoft.com/office/drawing/2014/main" id="{3769B880-16F5-4CF3-9C7A-7DD85B9B51A7}"/>
              </a:ext>
            </a:extLst>
          </p:cNvPr>
          <p:cNvSpPr/>
          <p:nvPr/>
        </p:nvSpPr>
        <p:spPr bwMode="auto">
          <a:xfrm>
            <a:off x="6324718" y="369685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:a16="http://schemas.microsoft.com/office/drawing/2014/main" id="{79BDEA4C-24E4-446C-9EB2-1F8EC1D49A9D}"/>
              </a:ext>
            </a:extLst>
          </p:cNvPr>
          <p:cNvSpPr/>
          <p:nvPr/>
        </p:nvSpPr>
        <p:spPr bwMode="auto">
          <a:xfrm>
            <a:off x="7961936" y="2765644"/>
            <a:ext cx="228600" cy="291794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C955B53B-21E3-44EA-B4E8-ED62690947F0}"/>
              </a:ext>
            </a:extLst>
          </p:cNvPr>
          <p:cNvSpPr/>
          <p:nvPr/>
        </p:nvSpPr>
        <p:spPr bwMode="auto">
          <a:xfrm>
            <a:off x="7249009" y="3057437"/>
            <a:ext cx="176512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3166A5C-1E12-45FE-AA65-2F003B247C06}"/>
              </a:ext>
            </a:extLst>
          </p:cNvPr>
          <p:cNvSpPr txBox="1"/>
          <p:nvPr/>
        </p:nvSpPr>
        <p:spPr>
          <a:xfrm>
            <a:off x="7247333" y="3015734"/>
            <a:ext cx="185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Facial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489A886-5E6C-4AE6-85CB-EB89F82B3064}"/>
              </a:ext>
            </a:extLst>
          </p:cNvPr>
          <p:cNvSpPr txBox="1"/>
          <p:nvPr/>
        </p:nvSpPr>
        <p:spPr>
          <a:xfrm>
            <a:off x="7202455" y="3310673"/>
            <a:ext cx="185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Deep Learning Model</a:t>
            </a:r>
          </a:p>
        </p:txBody>
      </p:sp>
      <p:sp>
        <p:nvSpPr>
          <p:cNvPr id="52" name="Arrow: Left 51">
            <a:extLst>
              <a:ext uri="{FF2B5EF4-FFF2-40B4-BE49-F238E27FC236}">
                <a16:creationId xmlns:a16="http://schemas.microsoft.com/office/drawing/2014/main" id="{15854370-D1E6-428C-871F-44BC8EAA2F7A}"/>
              </a:ext>
            </a:extLst>
          </p:cNvPr>
          <p:cNvSpPr/>
          <p:nvPr/>
        </p:nvSpPr>
        <p:spPr bwMode="auto">
          <a:xfrm>
            <a:off x="6912707" y="3164451"/>
            <a:ext cx="289748" cy="197786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A2F7068A-A885-4C3F-8ABA-C8B67D683680}"/>
              </a:ext>
            </a:extLst>
          </p:cNvPr>
          <p:cNvSpPr/>
          <p:nvPr/>
        </p:nvSpPr>
        <p:spPr bwMode="auto">
          <a:xfrm>
            <a:off x="5118598" y="2975738"/>
            <a:ext cx="1755535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3EEB0BE7-04B7-4EA6-891E-B64552EDED53}"/>
              </a:ext>
            </a:extLst>
          </p:cNvPr>
          <p:cNvSpPr txBox="1"/>
          <p:nvPr/>
        </p:nvSpPr>
        <p:spPr>
          <a:xfrm>
            <a:off x="5387649" y="3059393"/>
            <a:ext cx="152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Database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:a16="http://schemas.microsoft.com/office/drawing/2014/main" id="{9C6694EC-CE09-467D-A787-6E4020817F4E}"/>
              </a:ext>
            </a:extLst>
          </p:cNvPr>
          <p:cNvSpPr/>
          <p:nvPr/>
        </p:nvSpPr>
        <p:spPr bwMode="auto">
          <a:xfrm>
            <a:off x="6962824" y="2304441"/>
            <a:ext cx="293542" cy="22513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:a16="http://schemas.microsoft.com/office/drawing/2014/main" id="{A2290462-1F54-4649-8159-56757BD75F36}"/>
              </a:ext>
            </a:extLst>
          </p:cNvPr>
          <p:cNvSpPr/>
          <p:nvPr/>
        </p:nvSpPr>
        <p:spPr bwMode="auto">
          <a:xfrm>
            <a:off x="7428823" y="3694375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67257B74-952E-45AF-BC04-E953227D8E6B}"/>
              </a:ext>
            </a:extLst>
          </p:cNvPr>
          <p:cNvSpPr/>
          <p:nvPr/>
        </p:nvSpPr>
        <p:spPr bwMode="auto">
          <a:xfrm>
            <a:off x="6023521" y="4125274"/>
            <a:ext cx="2118091" cy="7336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AAD2C1A-1560-4774-B131-CD0E240B2EB7}"/>
              </a:ext>
            </a:extLst>
          </p:cNvPr>
          <p:cNvSpPr txBox="1"/>
          <p:nvPr/>
        </p:nvSpPr>
        <p:spPr>
          <a:xfrm>
            <a:off x="6189170" y="4285139"/>
            <a:ext cx="188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Compare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:a16="http://schemas.microsoft.com/office/drawing/2014/main" id="{6A1FCE7B-F944-4322-A3AC-2E3E01FE3130}"/>
              </a:ext>
            </a:extLst>
          </p:cNvPr>
          <p:cNvSpPr/>
          <p:nvPr/>
        </p:nvSpPr>
        <p:spPr bwMode="auto">
          <a:xfrm>
            <a:off x="6347123" y="4885886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:a16="http://schemas.microsoft.com/office/drawing/2014/main" id="{4AF40453-8658-41D8-9CF8-C2EB71B5A2D7}"/>
              </a:ext>
            </a:extLst>
          </p:cNvPr>
          <p:cNvSpPr/>
          <p:nvPr/>
        </p:nvSpPr>
        <p:spPr bwMode="auto">
          <a:xfrm>
            <a:off x="7442800" y="4911991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625BFC6D-2BE2-4672-92BC-1194D1C46711}"/>
              </a:ext>
            </a:extLst>
          </p:cNvPr>
          <p:cNvSpPr/>
          <p:nvPr/>
        </p:nvSpPr>
        <p:spPr bwMode="auto">
          <a:xfrm>
            <a:off x="7162566" y="5290690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378E9005-BABF-4958-B587-E63206677C7B}"/>
              </a:ext>
            </a:extLst>
          </p:cNvPr>
          <p:cNvSpPr/>
          <p:nvPr/>
        </p:nvSpPr>
        <p:spPr bwMode="auto">
          <a:xfrm>
            <a:off x="6010289" y="5290690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20BABFF4-7B44-42A6-B95C-0A01F68644BB}"/>
              </a:ext>
            </a:extLst>
          </p:cNvPr>
          <p:cNvSpPr txBox="1"/>
          <p:nvPr/>
        </p:nvSpPr>
        <p:spPr>
          <a:xfrm>
            <a:off x="7156994" y="5283817"/>
            <a:ext cx="87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Not Match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2675D74C-4387-4FD8-AF70-86B37A2C4979}"/>
              </a:ext>
            </a:extLst>
          </p:cNvPr>
          <p:cNvSpPr txBox="1"/>
          <p:nvPr/>
        </p:nvSpPr>
        <p:spPr>
          <a:xfrm>
            <a:off x="5989267" y="5390051"/>
            <a:ext cx="8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18025121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13F788-D2FB-4EE5-91C4-CF522BDFB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CHAT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411DE03-51B7-45E0-9839-19AE73501B3D}"/>
              </a:ext>
            </a:extLst>
          </p:cNvPr>
          <p:cNvSpPr txBox="1"/>
          <p:nvPr/>
        </p:nvSpPr>
        <p:spPr>
          <a:xfrm>
            <a:off x="219225" y="990600"/>
            <a:ext cx="8575525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A chatbot (also known as a </a:t>
            </a:r>
            <a:r>
              <a:rPr lang="en-US" sz="1400" dirty="0" err="1">
                <a:latin typeface="+mn-lt"/>
              </a:rPr>
              <a:t>talkbots</a:t>
            </a:r>
            <a:r>
              <a:rPr lang="en-US" sz="1400" dirty="0">
                <a:latin typeface="+mn-lt"/>
              </a:rPr>
              <a:t>, chatterbot, Bot, IM bot, interactive agent, or Artificial Conversational Entity) is a computer program or an artificial</a:t>
            </a:r>
            <a:r>
              <a:rPr lang="en-US" sz="1400" dirty="0">
                <a:latin typeface="+mn-lt"/>
                <a:hlinkClick r:id="rId2" tooltip="Artificial intelligence"/>
              </a:rPr>
              <a:t> </a:t>
            </a:r>
            <a:r>
              <a:rPr lang="en-US" sz="1400" dirty="0">
                <a:latin typeface="+mn-lt"/>
              </a:rPr>
              <a:t>intelligence which conducts a conversation via auditory or textual methods.</a:t>
            </a:r>
          </a:p>
          <a:p>
            <a:pPr algn="l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984813B-36D9-42A1-91F4-561C3D9050C9}"/>
              </a:ext>
            </a:extLst>
          </p:cNvPr>
          <p:cNvSpPr/>
          <p:nvPr/>
        </p:nvSpPr>
        <p:spPr bwMode="auto">
          <a:xfrm>
            <a:off x="1333500" y="2018459"/>
            <a:ext cx="6477001" cy="8327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FB06AF-D067-4AFB-9668-D686AE771035}"/>
              </a:ext>
            </a:extLst>
          </p:cNvPr>
          <p:cNvSpPr txBox="1"/>
          <p:nvPr/>
        </p:nvSpPr>
        <p:spPr>
          <a:xfrm>
            <a:off x="2933700" y="2016753"/>
            <a:ext cx="2590800" cy="369332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62A7BAB-932E-452E-902A-9B0EC9FAB7BC}"/>
              </a:ext>
            </a:extLst>
          </p:cNvPr>
          <p:cNvSpPr txBox="1"/>
          <p:nvPr/>
        </p:nvSpPr>
        <p:spPr>
          <a:xfrm>
            <a:off x="4300415" y="2384378"/>
            <a:ext cx="3505201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Scan for keywords within the input, then pull a reply with the most matching keywords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387DAD6-B042-4995-920E-055EDD474965}"/>
              </a:ext>
            </a:extLst>
          </p:cNvPr>
          <p:cNvSpPr/>
          <p:nvPr/>
        </p:nvSpPr>
        <p:spPr bwMode="auto">
          <a:xfrm>
            <a:off x="1331057" y="2384378"/>
            <a:ext cx="2971801" cy="4634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5401A49-032C-4444-9537-F401665BD8C6}"/>
              </a:ext>
            </a:extLst>
          </p:cNvPr>
          <p:cNvSpPr txBox="1"/>
          <p:nvPr/>
        </p:nvSpPr>
        <p:spPr>
          <a:xfrm>
            <a:off x="1333500" y="2467928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Natural Language Processing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:a16="http://schemas.microsoft.com/office/drawing/2014/main" id="{D6810152-1316-4F93-8AD8-96F78DD13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857203"/>
              </p:ext>
            </p:extLst>
          </p:nvPr>
        </p:nvGraphicFramePr>
        <p:xfrm>
          <a:off x="533400" y="4171350"/>
          <a:ext cx="79248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:a16="http://schemas.microsoft.com/office/drawing/2014/main" id="{7EDACC2B-A56B-4941-88FB-0121B478F99A}"/>
              </a:ext>
            </a:extLst>
          </p:cNvPr>
          <p:cNvSpPr/>
          <p:nvPr/>
        </p:nvSpPr>
        <p:spPr bwMode="auto">
          <a:xfrm>
            <a:off x="2057400" y="3200400"/>
            <a:ext cx="434340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0FE98E-5F63-4EB3-BCB1-4A40B46015F5}"/>
              </a:ext>
            </a:extLst>
          </p:cNvPr>
          <p:cNvSpPr txBox="1"/>
          <p:nvPr/>
        </p:nvSpPr>
        <p:spPr>
          <a:xfrm>
            <a:off x="2436446" y="3314700"/>
            <a:ext cx="396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   FinTech Use Cases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63E92CF-01D9-4F7F-809C-2194AF4656AA}"/>
              </a:ext>
            </a:extLst>
          </p:cNvPr>
          <p:cNvSpPr/>
          <p:nvPr/>
        </p:nvSpPr>
        <p:spPr bwMode="auto">
          <a:xfrm>
            <a:off x="0" y="0"/>
            <a:ext cx="9220200" cy="985398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62C783A-3F90-4183-9927-EA581EEEB2FD}"/>
              </a:ext>
            </a:extLst>
          </p:cNvPr>
          <p:cNvSpPr txBox="1"/>
          <p:nvPr/>
        </p:nvSpPr>
        <p:spPr>
          <a:xfrm>
            <a:off x="152400" y="193585"/>
            <a:ext cx="857552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3200" dirty="0">
                <a:latin typeface="+mj-lt"/>
              </a:rPr>
              <a:t>CHAT BOT</a:t>
            </a:r>
          </a:p>
        </p:txBody>
      </p:sp>
    </p:spTree>
    <p:extLst>
      <p:ext uri="{BB962C8B-B14F-4D97-AF65-F5344CB8AC3E}">
        <p14:creationId xmlns:p14="http://schemas.microsoft.com/office/powerpoint/2010/main" val="357257365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9DFC651B-E912-40EA-9636-A4283F3EB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HR Bot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0629A5-5EBB-4A64-879A-EA456B82EB2D}"/>
              </a:ext>
            </a:extLst>
          </p:cNvPr>
          <p:cNvSpPr txBox="1"/>
          <p:nvPr/>
        </p:nvSpPr>
        <p:spPr>
          <a:xfrm>
            <a:off x="306462" y="990600"/>
            <a:ext cx="83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It is an employee self-service bot. It is used to automate answering repeated general HRM queries.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3190338-8E8C-479D-93D8-C7BFC9C51751}"/>
              </a:ext>
            </a:extLst>
          </p:cNvPr>
          <p:cNvSpPr txBox="1"/>
          <p:nvPr/>
        </p:nvSpPr>
        <p:spPr>
          <a:xfrm>
            <a:off x="3392562" y="1496235"/>
            <a:ext cx="213193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Query Type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:a16="http://schemas.microsoft.com/office/drawing/2014/main" id="{C55577A5-D9BB-4315-9DA0-AA6397AF1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253349"/>
              </p:ext>
            </p:extLst>
          </p:nvPr>
        </p:nvGraphicFramePr>
        <p:xfrm>
          <a:off x="306462" y="1865567"/>
          <a:ext cx="8001000" cy="1307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:a16="http://schemas.microsoft.com/office/drawing/2014/main" id="{986A4529-78CD-4E21-8C2B-D5EDDD5B4695}"/>
              </a:ext>
            </a:extLst>
          </p:cNvPr>
          <p:cNvSpPr txBox="1"/>
          <p:nvPr/>
        </p:nvSpPr>
        <p:spPr>
          <a:xfrm>
            <a:off x="3392562" y="3536105"/>
            <a:ext cx="213193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 Fin Tech Use Case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:a16="http://schemas.microsoft.com/office/drawing/2014/main" id="{E74601F0-CD1A-43C8-88C2-C0E2D9A19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527923"/>
              </p:ext>
            </p:extLst>
          </p:nvPr>
        </p:nvGraphicFramePr>
        <p:xfrm>
          <a:off x="76199" y="4343400"/>
          <a:ext cx="8718551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F0D088F6-93B7-439B-8AF2-C42180351439}"/>
              </a:ext>
            </a:extLst>
          </p:cNvPr>
          <p:cNvSpPr txBox="1"/>
          <p:nvPr/>
        </p:nvSpPr>
        <p:spPr>
          <a:xfrm>
            <a:off x="990600" y="45720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Banking Assistant Facebook chatbot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8B12885-A3B1-496C-953B-2148A8C3832B}"/>
              </a:ext>
            </a:extLst>
          </p:cNvPr>
          <p:cNvSpPr txBox="1"/>
          <p:nvPr/>
        </p:nvSpPr>
        <p:spPr>
          <a:xfrm>
            <a:off x="3766457" y="4478589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Erica,  voice and text powered client assistant </a:t>
            </a:r>
            <a:r>
              <a:rPr lang="en-US" sz="1000" dirty="0" err="1">
                <a:latin typeface="+mn-lt"/>
              </a:rPr>
              <a:t>chatbot</a:t>
            </a:r>
            <a:endParaRPr lang="en-US" sz="1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7F7C900-A85E-4A3D-B6DE-62F4DFADC8FF}"/>
              </a:ext>
            </a:extLst>
          </p:cNvPr>
          <p:cNvSpPr txBox="1"/>
          <p:nvPr/>
        </p:nvSpPr>
        <p:spPr>
          <a:xfrm>
            <a:off x="2338265" y="4572000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7D83848-92C3-4FD3-8EE7-328713A31835}"/>
              </a:ext>
            </a:extLst>
          </p:cNvPr>
          <p:cNvSpPr txBox="1"/>
          <p:nvPr/>
        </p:nvSpPr>
        <p:spPr>
          <a:xfrm>
            <a:off x="6553200" y="45720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Banking Assistant Facebook chatbot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0D088F6-93B7-439B-8AF2-C42180351439}"/>
              </a:ext>
            </a:extLst>
          </p:cNvPr>
          <p:cNvSpPr txBox="1"/>
          <p:nvPr/>
        </p:nvSpPr>
        <p:spPr>
          <a:xfrm>
            <a:off x="2338265" y="4572000"/>
            <a:ext cx="1284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Replaced live  cha t  with messaging mobile app.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8B12885-A3B1-496C-953B-2148A8C3832B}"/>
              </a:ext>
            </a:extLst>
          </p:cNvPr>
          <p:cNvSpPr txBox="1"/>
          <p:nvPr/>
        </p:nvSpPr>
        <p:spPr>
          <a:xfrm>
            <a:off x="5148943" y="4464278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Erica,  voice and text powered client assistant </a:t>
            </a:r>
            <a:r>
              <a:rPr lang="en-US" sz="1000" dirty="0" err="1">
                <a:latin typeface="+mn-lt"/>
              </a:rPr>
              <a:t>chatbot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2652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2F2C93-94DF-446D-88B6-6EEFD3874417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238541" y="461832"/>
            <a:ext cx="7886700" cy="301625"/>
          </a:xfrm>
        </p:spPr>
        <p:txBody>
          <a:bodyPr>
            <a:noAutofit/>
          </a:bodyPr>
          <a:lstStyle/>
          <a:p>
            <a:r>
              <a:rPr lang="en-US" sz="2400" dirty="0"/>
              <a:t>Retrieval based FAQ Bot - Architecture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1B7DD28-D698-41EF-8E95-9817ACFC51CF}"/>
              </a:ext>
            </a:extLst>
          </p:cNvPr>
          <p:cNvSpPr/>
          <p:nvPr/>
        </p:nvSpPr>
        <p:spPr>
          <a:xfrm>
            <a:off x="3478696" y="1861373"/>
            <a:ext cx="1530626" cy="2862470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/>
              <a:t>Driver Program</a:t>
            </a:r>
          </a:p>
          <a:p>
            <a:pPr algn="ctr"/>
            <a:r>
              <a:rPr lang="en-US" dirty="0"/>
              <a:t>(Java Script)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B9926C6-538D-4452-957C-EC35239AAC5C}"/>
              </a:ext>
            </a:extLst>
          </p:cNvPr>
          <p:cNvSpPr/>
          <p:nvPr/>
        </p:nvSpPr>
        <p:spPr>
          <a:xfrm>
            <a:off x="904459" y="1993202"/>
            <a:ext cx="1292088" cy="466597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User Interface for Chat 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DEE44952-2DB5-4D9C-8B4A-08C469D11283}"/>
              </a:ext>
            </a:extLst>
          </p:cNvPr>
          <p:cNvSpPr/>
          <p:nvPr/>
        </p:nvSpPr>
        <p:spPr>
          <a:xfrm>
            <a:off x="6510131" y="1921279"/>
            <a:ext cx="1615110" cy="586409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Machine Learning Service </a:t>
            </a:r>
          </a:p>
          <a:p>
            <a:pPr algn="ctr"/>
            <a:r>
              <a:rPr lang="en-US" sz="900" dirty="0"/>
              <a:t>(Custom/uses RASA-NLU framework)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490337DC-BE94-4F33-BA04-47B6CD094BF6}"/>
              </a:ext>
            </a:extLst>
          </p:cNvPr>
          <p:cNvSpPr/>
          <p:nvPr/>
        </p:nvSpPr>
        <p:spPr>
          <a:xfrm>
            <a:off x="2305878" y="2154578"/>
            <a:ext cx="844826" cy="143846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9797251B-5D7D-485A-8330-A03B40DCFE09}"/>
              </a:ext>
            </a:extLst>
          </p:cNvPr>
          <p:cNvSpPr/>
          <p:nvPr/>
        </p:nvSpPr>
        <p:spPr>
          <a:xfrm>
            <a:off x="5337314" y="2025503"/>
            <a:ext cx="954156" cy="20099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D9511E-DCED-4BFA-9682-D75CCAAF7805}"/>
              </a:ext>
            </a:extLst>
          </p:cNvPr>
          <p:cNvSpPr txBox="1"/>
          <p:nvPr/>
        </p:nvSpPr>
        <p:spPr>
          <a:xfrm>
            <a:off x="5535265" y="1773914"/>
            <a:ext cx="488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Text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F771902-D96A-48F0-8E8D-70386D9066BA}"/>
              </a:ext>
            </a:extLst>
          </p:cNvPr>
          <p:cNvSpPr txBox="1"/>
          <p:nvPr/>
        </p:nvSpPr>
        <p:spPr>
          <a:xfrm>
            <a:off x="5570052" y="2392271"/>
            <a:ext cx="52594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Intent</a:t>
            </a:r>
          </a:p>
        </p:txBody>
      </p:sp>
      <p:sp>
        <p:nvSpPr>
          <p:cNvPr id="14" name="Arrow: Right 13">
            <a:extLst>
              <a:ext uri="{FF2B5EF4-FFF2-40B4-BE49-F238E27FC236}">
                <a16:creationId xmlns:a16="http://schemas.microsoft.com/office/drawing/2014/main" id="{0A32CAC2-1532-4EFD-ABEF-8643647770ED}"/>
              </a:ext>
            </a:extLst>
          </p:cNvPr>
          <p:cNvSpPr/>
          <p:nvPr/>
        </p:nvSpPr>
        <p:spPr>
          <a:xfrm rot="10800000">
            <a:off x="5337314" y="2248559"/>
            <a:ext cx="954156" cy="20099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276F5E-C957-4D1B-B612-B75D70037C46}"/>
              </a:ext>
            </a:extLst>
          </p:cNvPr>
          <p:cNvSpPr/>
          <p:nvPr/>
        </p:nvSpPr>
        <p:spPr>
          <a:xfrm>
            <a:off x="6785942" y="2835137"/>
            <a:ext cx="1339299" cy="420262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Prepare data for Model learning</a:t>
            </a:r>
            <a:endParaRPr lang="en-US" sz="900" dirty="0"/>
          </a:p>
        </p:txBody>
      </p:sp>
      <p:sp>
        <p:nvSpPr>
          <p:cNvPr id="16" name="Arrow: Right 15">
            <a:extLst>
              <a:ext uri="{FF2B5EF4-FFF2-40B4-BE49-F238E27FC236}">
                <a16:creationId xmlns:a16="http://schemas.microsoft.com/office/drawing/2014/main" id="{64DD0E4E-6929-4D41-9720-1EDE078E8031}"/>
              </a:ext>
            </a:extLst>
          </p:cNvPr>
          <p:cNvSpPr/>
          <p:nvPr/>
        </p:nvSpPr>
        <p:spPr>
          <a:xfrm>
            <a:off x="5282648" y="3561099"/>
            <a:ext cx="954156" cy="20099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Arrow: Right 16">
            <a:extLst>
              <a:ext uri="{FF2B5EF4-FFF2-40B4-BE49-F238E27FC236}">
                <a16:creationId xmlns:a16="http://schemas.microsoft.com/office/drawing/2014/main" id="{00E15E84-58A5-4AD5-8906-85B9978A2DAC}"/>
              </a:ext>
            </a:extLst>
          </p:cNvPr>
          <p:cNvSpPr/>
          <p:nvPr/>
        </p:nvSpPr>
        <p:spPr>
          <a:xfrm rot="10800000">
            <a:off x="5282648" y="3784155"/>
            <a:ext cx="954156" cy="200997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9416672-B8DD-48D8-AADE-5F821CD7C630}"/>
              </a:ext>
            </a:extLst>
          </p:cNvPr>
          <p:cNvSpPr txBox="1"/>
          <p:nvPr/>
        </p:nvSpPr>
        <p:spPr>
          <a:xfrm>
            <a:off x="5511249" y="3342269"/>
            <a:ext cx="58475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Intent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8AF99CF-5B6C-4B53-81AA-0E079BF37C51}"/>
              </a:ext>
            </a:extLst>
          </p:cNvPr>
          <p:cNvSpPr txBox="1"/>
          <p:nvPr/>
        </p:nvSpPr>
        <p:spPr>
          <a:xfrm>
            <a:off x="5511250" y="3980926"/>
            <a:ext cx="889550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Response</a:t>
            </a:r>
          </a:p>
        </p:txBody>
      </p:sp>
      <p:sp>
        <p:nvSpPr>
          <p:cNvPr id="21" name="Arrow: Bent 20">
            <a:extLst>
              <a:ext uri="{FF2B5EF4-FFF2-40B4-BE49-F238E27FC236}">
                <a16:creationId xmlns:a16="http://schemas.microsoft.com/office/drawing/2014/main" id="{E9778A18-0F70-4A6C-B404-D70BCAEDFED0}"/>
              </a:ext>
            </a:extLst>
          </p:cNvPr>
          <p:cNvSpPr/>
          <p:nvPr/>
        </p:nvSpPr>
        <p:spPr>
          <a:xfrm rot="16200000">
            <a:off x="2291091" y="1975524"/>
            <a:ext cx="301414" cy="1417813"/>
          </a:xfrm>
          <a:prstGeom prst="ben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E85B391-DCDE-445F-8FA6-B09DD374BA18}"/>
              </a:ext>
            </a:extLst>
          </p:cNvPr>
          <p:cNvSpPr txBox="1"/>
          <p:nvPr/>
        </p:nvSpPr>
        <p:spPr>
          <a:xfrm>
            <a:off x="2385391" y="2902187"/>
            <a:ext cx="967409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Response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3D634517-DC1F-4BB5-9D58-CA62858F0D8C}"/>
              </a:ext>
            </a:extLst>
          </p:cNvPr>
          <p:cNvSpPr txBox="1"/>
          <p:nvPr/>
        </p:nvSpPr>
        <p:spPr>
          <a:xfrm>
            <a:off x="2509632" y="1859783"/>
            <a:ext cx="488681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dirty="0"/>
              <a:t>Text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EA7C6A8-1213-4A81-AE2D-53CBC35B156C}"/>
              </a:ext>
            </a:extLst>
          </p:cNvPr>
          <p:cNvSpPr/>
          <p:nvPr/>
        </p:nvSpPr>
        <p:spPr>
          <a:xfrm>
            <a:off x="6510131" y="3561099"/>
            <a:ext cx="1615110" cy="610715"/>
          </a:xfrm>
          <a:prstGeom prst="rect">
            <a:avLst/>
          </a:prstGeom>
          <a:ln>
            <a:solidFill>
              <a:schemeClr val="accent4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1050" dirty="0"/>
              <a:t>FAQ Database </a:t>
            </a:r>
            <a:endParaRPr lang="en-US" sz="900" dirty="0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115C04E6-F7E0-420C-ACFC-4D7D6F7BA726}"/>
              </a:ext>
            </a:extLst>
          </p:cNvPr>
          <p:cNvSpPr/>
          <p:nvPr/>
        </p:nvSpPr>
        <p:spPr>
          <a:xfrm rot="16200000">
            <a:off x="7471201" y="2577004"/>
            <a:ext cx="186170" cy="137939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A3C9777C-6B95-40CC-9E5B-E9044ED58CF8}"/>
              </a:ext>
            </a:extLst>
          </p:cNvPr>
          <p:cNvSpPr/>
          <p:nvPr/>
        </p:nvSpPr>
        <p:spPr>
          <a:xfrm rot="16200000">
            <a:off x="7471201" y="3339279"/>
            <a:ext cx="186170" cy="137939"/>
          </a:xfrm>
          <a:prstGeom prst="rightArrow">
            <a:avLst/>
          </a:prstGeom>
          <a:solidFill>
            <a:schemeClr val="bg1"/>
          </a:solidFill>
          <a:ln>
            <a:solidFill>
              <a:schemeClr val="accent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96274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Various Model Approach  </a:t>
            </a:r>
          </a:p>
        </p:txBody>
      </p:sp>
      <p:sp>
        <p:nvSpPr>
          <p:cNvPr id="6" name="Flowchart: Process 5"/>
          <p:cNvSpPr/>
          <p:nvPr/>
        </p:nvSpPr>
        <p:spPr bwMode="auto">
          <a:xfrm>
            <a:off x="685800" y="12954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42301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Question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4963886" y="1284514"/>
            <a:ext cx="26670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2830286" y="12954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1800" y="13913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Data Stemming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138044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Bayesian Classifier for Intent Classification</a:t>
            </a:r>
          </a:p>
        </p:txBody>
      </p:sp>
      <p:sp>
        <p:nvSpPr>
          <p:cNvPr id="12" name="Flowchart: Process 11"/>
          <p:cNvSpPr/>
          <p:nvPr/>
        </p:nvSpPr>
        <p:spPr bwMode="auto">
          <a:xfrm>
            <a:off x="685800" y="28956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130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Question</a:t>
            </a:r>
          </a:p>
        </p:txBody>
      </p:sp>
      <p:sp>
        <p:nvSpPr>
          <p:cNvPr id="14" name="Flowchart: Process 13"/>
          <p:cNvSpPr/>
          <p:nvPr/>
        </p:nvSpPr>
        <p:spPr bwMode="auto">
          <a:xfrm>
            <a:off x="2841171" y="2928256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3571" y="301126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Data Stemming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85657" y="299153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Data Stemming</a:t>
            </a:r>
          </a:p>
        </p:txBody>
      </p:sp>
      <p:sp>
        <p:nvSpPr>
          <p:cNvPr id="18" name="Flowchart: Process 17"/>
          <p:cNvSpPr/>
          <p:nvPr/>
        </p:nvSpPr>
        <p:spPr bwMode="auto">
          <a:xfrm>
            <a:off x="2819400" y="5560442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Flowchart: Process 18"/>
          <p:cNvSpPr/>
          <p:nvPr/>
        </p:nvSpPr>
        <p:spPr bwMode="auto">
          <a:xfrm>
            <a:off x="4942114" y="2895598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lowchart: Process 19"/>
          <p:cNvSpPr/>
          <p:nvPr/>
        </p:nvSpPr>
        <p:spPr bwMode="auto">
          <a:xfrm>
            <a:off x="2830286" y="445390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lowchart: Process 20"/>
          <p:cNvSpPr/>
          <p:nvPr/>
        </p:nvSpPr>
        <p:spPr bwMode="auto">
          <a:xfrm>
            <a:off x="685800" y="4468585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Flowchart: Process 21"/>
          <p:cNvSpPr/>
          <p:nvPr/>
        </p:nvSpPr>
        <p:spPr bwMode="auto">
          <a:xfrm>
            <a:off x="7097486" y="2864979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2743" y="302419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Word to vector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73686" y="2955526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SVC intent classification</a:t>
            </a:r>
          </a:p>
        </p:txBody>
      </p:sp>
      <p:sp>
        <p:nvSpPr>
          <p:cNvPr id="25" name="Flowchart: Process 24"/>
          <p:cNvSpPr/>
          <p:nvPr/>
        </p:nvSpPr>
        <p:spPr bwMode="auto">
          <a:xfrm>
            <a:off x="7097485" y="445390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Flowchart: Process 25"/>
          <p:cNvSpPr/>
          <p:nvPr/>
        </p:nvSpPr>
        <p:spPr bwMode="auto">
          <a:xfrm>
            <a:off x="4931228" y="446314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47030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571" y="464479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Data Cleaning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1800" y="4572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Spell Check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7486" y="4669910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Data Stemming</a:t>
            </a:r>
          </a:p>
        </p:txBody>
      </p:sp>
      <p:sp>
        <p:nvSpPr>
          <p:cNvPr id="31" name="Flowchart: Process 30"/>
          <p:cNvSpPr/>
          <p:nvPr/>
        </p:nvSpPr>
        <p:spPr bwMode="auto">
          <a:xfrm>
            <a:off x="4953000" y="5549557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lowchart: Process 31"/>
          <p:cNvSpPr/>
          <p:nvPr/>
        </p:nvSpPr>
        <p:spPr bwMode="auto">
          <a:xfrm>
            <a:off x="7021286" y="5549558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73686" y="564549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Word to vector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2114" y="5656377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NN intent classification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86743" y="5656377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NN sub-intent classification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47999" y="838200"/>
            <a:ext cx="2209801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First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1" y="3886200"/>
            <a:ext cx="2362200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Most Accurate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48000" y="2286000"/>
            <a:ext cx="2209801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</a:t>
            </a:r>
            <a:r>
              <a:rPr lang="en-US" dirty="0">
                <a:solidFill>
                  <a:schemeClr val="bg1"/>
                </a:solidFill>
                <a:latin typeface="+mj-lt"/>
              </a:rPr>
              <a:t>Second</a:t>
            </a:r>
          </a:p>
        </p:txBody>
      </p:sp>
      <p:sp>
        <p:nvSpPr>
          <p:cNvPr id="40" name="Right Arrow 39"/>
          <p:cNvSpPr/>
          <p:nvPr/>
        </p:nvSpPr>
        <p:spPr bwMode="auto">
          <a:xfrm>
            <a:off x="2362200" y="1607679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4517571" y="1611418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2373086" y="4680796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6607628" y="3130032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ight Arrow 43"/>
          <p:cNvSpPr/>
          <p:nvPr/>
        </p:nvSpPr>
        <p:spPr bwMode="auto">
          <a:xfrm>
            <a:off x="4517571" y="3130033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2373086" y="3130034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6618514" y="4669910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4523014" y="4669911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Left Arrow 49"/>
          <p:cNvSpPr/>
          <p:nvPr/>
        </p:nvSpPr>
        <p:spPr bwMode="auto">
          <a:xfrm>
            <a:off x="6607628" y="5867400"/>
            <a:ext cx="413658" cy="228600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Left Arrow 50"/>
          <p:cNvSpPr/>
          <p:nvPr/>
        </p:nvSpPr>
        <p:spPr bwMode="auto">
          <a:xfrm>
            <a:off x="4517571" y="5854358"/>
            <a:ext cx="413658" cy="228600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15491"/>
      </p:ext>
    </p:extLst>
  </p:cSld>
  <p:clrMapOvr>
    <a:masterClrMapping/>
  </p:clrMapOvr>
</p:sld>
</file>

<file path=ppt/theme/theme1.xml><?xml version="1.0" encoding="utf-8"?>
<a:theme xmlns:a="http://schemas.openxmlformats.org/drawingml/2006/main" name="Staff training presentation">
  <a:themeElements>
    <a:clrScheme name="Synchrony Palette">
      <a:dk1>
        <a:srgbClr val="3B3C39"/>
      </a:dk1>
      <a:lt1>
        <a:srgbClr val="FFFFFF"/>
      </a:lt1>
      <a:dk2>
        <a:srgbClr val="94969A"/>
      </a:dk2>
      <a:lt2>
        <a:srgbClr val="3B3C39"/>
      </a:lt2>
      <a:accent1>
        <a:srgbClr val="6EBF4A"/>
      </a:accent1>
      <a:accent2>
        <a:srgbClr val="FBC600"/>
      </a:accent2>
      <a:accent3>
        <a:srgbClr val="34657F"/>
      </a:accent3>
      <a:accent4>
        <a:srgbClr val="58A7AF"/>
      </a:accent4>
      <a:accent5>
        <a:srgbClr val="C63527"/>
      </a:accent5>
      <a:accent6>
        <a:srgbClr val="D76B00"/>
      </a:accent6>
      <a:hlink>
        <a:srgbClr val="6EBF4A"/>
      </a:hlink>
      <a:folHlink>
        <a:srgbClr val="6EBF4A"/>
      </a:folHlink>
    </a:clrScheme>
    <a:fontScheme name="Synchrony 2017">
      <a:majorFont>
        <a:latin typeface="Synchrony Sans Medium"/>
        <a:ea typeface=""/>
        <a:cs typeface=""/>
      </a:majorFont>
      <a:minorFont>
        <a:latin typeface="Synchrony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>
          <a:headEnd type="none" w="med" len="med"/>
          <a:tailEnd type="none" w="med" len="med"/>
        </a:ln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n-lt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blank.potx" id="{DA0D0BDC-F24B-47A1-9C54-02631B7FA737}" vid="{7EB867CD-E3DF-4502-B836-ED26002060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Blank1</Template>
  <TotalTime>1043</TotalTime>
  <Words>603</Words>
  <Application>Microsoft Office PowerPoint</Application>
  <PresentationFormat>On-screen Show (4:3)</PresentationFormat>
  <Paragraphs>208</Paragraphs>
  <Slides>11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9" baseType="lpstr">
      <vt:lpstr>Tahoma</vt:lpstr>
      <vt:lpstr>Synchrony Sans</vt:lpstr>
      <vt:lpstr>Microsoft YaHei</vt:lpstr>
      <vt:lpstr>Synchrony Sans Medium</vt:lpstr>
      <vt:lpstr>Arial</vt:lpstr>
      <vt:lpstr>Wingdings</vt:lpstr>
      <vt:lpstr>Times New Roman</vt:lpstr>
      <vt:lpstr>Staff training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Retrieval based FAQ Bot - Architecture</vt:lpstr>
      <vt:lpstr>PowerPoint Presentation</vt:lpstr>
      <vt:lpstr>PowerPoint Presentation</vt:lpstr>
      <vt:lpstr>PowerPoint Presentation</vt:lpstr>
    </vt:vector>
  </TitlesOfParts>
  <Company>GE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Maheshwari, Lavish (Synchrony)</dc:creator>
  <cp:lastModifiedBy>Maheshwari, Lavish (Synchrony)</cp:lastModifiedBy>
  <cp:revision>38</cp:revision>
  <dcterms:created xsi:type="dcterms:W3CDTF">2018-07-16T10:38:22Z</dcterms:created>
  <dcterms:modified xsi:type="dcterms:W3CDTF">2018-07-17T16:51:14Z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TC010130221033</vt:lpwstr>
  </property>
</Properties>
</file>